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75" r:id="rId2"/>
    <p:sldId id="377" r:id="rId3"/>
    <p:sldId id="389" r:id="rId4"/>
    <p:sldId id="376" r:id="rId5"/>
    <p:sldId id="378" r:id="rId6"/>
    <p:sldId id="379" r:id="rId7"/>
    <p:sldId id="374" r:id="rId8"/>
    <p:sldId id="382" r:id="rId9"/>
    <p:sldId id="372" r:id="rId10"/>
    <p:sldId id="38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5A00"/>
    <a:srgbClr val="A47D00"/>
    <a:srgbClr val="DAA600"/>
    <a:srgbClr val="EEB500"/>
    <a:srgbClr val="C89800"/>
    <a:srgbClr val="F0E852"/>
    <a:srgbClr val="080808"/>
    <a:srgbClr val="000000"/>
    <a:srgbClr val="DE88E2"/>
    <a:srgbClr val="FB97D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344" autoAdjust="0"/>
    <p:restoredTop sz="93803" autoAdjust="0"/>
  </p:normalViewPr>
  <p:slideViewPr>
    <p:cSldViewPr snapToObjects="1">
      <p:cViewPr>
        <p:scale>
          <a:sx n="125" d="100"/>
          <a:sy n="125" d="100"/>
        </p:scale>
        <p:origin x="-259" y="6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01CCF-7B94-4622-90F7-BA4646B9886F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CE5A9-DA3B-4B6B-BFD4-A19952846F0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4CE5A9-DA3B-4B6B-BFD4-A19952846F0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2012/8/21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标题 1"/>
          <p:cNvSpPr txBox="1">
            <a:spLocks/>
          </p:cNvSpPr>
          <p:nvPr/>
        </p:nvSpPr>
        <p:spPr>
          <a:xfrm>
            <a:off x="914400" y="28576"/>
            <a:ext cx="5657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Cherry 3494</a:t>
            </a:r>
          </a:p>
        </p:txBody>
      </p:sp>
      <p:pic>
        <p:nvPicPr>
          <p:cNvPr id="34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9" name="圆角矩形 458"/>
          <p:cNvSpPr/>
          <p:nvPr/>
        </p:nvSpPr>
        <p:spPr>
          <a:xfrm>
            <a:off x="82510" y="1695450"/>
            <a:ext cx="8934490" cy="3822700"/>
          </a:xfrm>
          <a:prstGeom prst="roundRect">
            <a:avLst>
              <a:gd name="adj" fmla="val 4048"/>
            </a:avLst>
          </a:prstGeom>
          <a:solidFill>
            <a:schemeClr val="bg1"/>
          </a:solidFill>
          <a:ln w="1905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1594000"/>
            </a:lightRig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0" name="Picture 2" descr="C:\Documents and Settings\zhuweiqiang\My Documents\我的图片\cherry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790" y="1914027"/>
            <a:ext cx="1152128" cy="25212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棱台 331"/>
          <p:cNvSpPr/>
          <p:nvPr/>
        </p:nvSpPr>
        <p:spPr>
          <a:xfrm>
            <a:off x="354798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Esc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33" name="棱台 332"/>
          <p:cNvSpPr/>
          <p:nvPr/>
        </p:nvSpPr>
        <p:spPr>
          <a:xfrm>
            <a:off x="2082990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F4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0" name="棱台 339"/>
          <p:cNvSpPr/>
          <p:nvPr/>
        </p:nvSpPr>
        <p:spPr>
          <a:xfrm>
            <a:off x="5395358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F12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1" name="棱台 340"/>
          <p:cNvSpPr/>
          <p:nvPr/>
        </p:nvSpPr>
        <p:spPr>
          <a:xfrm>
            <a:off x="3739174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F8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2" name="棱台 341"/>
          <p:cNvSpPr/>
          <p:nvPr/>
        </p:nvSpPr>
        <p:spPr>
          <a:xfrm>
            <a:off x="5035318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F11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3" name="棱台 342"/>
          <p:cNvSpPr/>
          <p:nvPr/>
        </p:nvSpPr>
        <p:spPr>
          <a:xfrm>
            <a:off x="4675278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F10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4" name="棱台 343"/>
          <p:cNvSpPr/>
          <p:nvPr/>
        </p:nvSpPr>
        <p:spPr>
          <a:xfrm>
            <a:off x="4315238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F9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5" name="棱台 344"/>
          <p:cNvSpPr/>
          <p:nvPr/>
        </p:nvSpPr>
        <p:spPr>
          <a:xfrm>
            <a:off x="3379134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F7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6" name="棱台 345"/>
          <p:cNvSpPr/>
          <p:nvPr/>
        </p:nvSpPr>
        <p:spPr>
          <a:xfrm>
            <a:off x="3019094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F6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47" name="棱台 346"/>
          <p:cNvSpPr/>
          <p:nvPr/>
        </p:nvSpPr>
        <p:spPr>
          <a:xfrm>
            <a:off x="2659054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F5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0" name="棱台 349"/>
          <p:cNvSpPr/>
          <p:nvPr/>
        </p:nvSpPr>
        <p:spPr>
          <a:xfrm>
            <a:off x="1722950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F3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1" name="棱台 350"/>
          <p:cNvSpPr/>
          <p:nvPr/>
        </p:nvSpPr>
        <p:spPr>
          <a:xfrm>
            <a:off x="1362910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F2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2" name="棱台 351"/>
          <p:cNvSpPr/>
          <p:nvPr/>
        </p:nvSpPr>
        <p:spPr>
          <a:xfrm>
            <a:off x="1002870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F1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4" name="棱台 353"/>
          <p:cNvSpPr/>
          <p:nvPr/>
        </p:nvSpPr>
        <p:spPr>
          <a:xfrm>
            <a:off x="5035318" y="3092963"/>
            <a:ext cx="72008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←  Backspace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5" name="棱台 354"/>
          <p:cNvSpPr/>
          <p:nvPr/>
        </p:nvSpPr>
        <p:spPr>
          <a:xfrm>
            <a:off x="5179334" y="3525011"/>
            <a:ext cx="576064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|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\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6" name="棱台 355"/>
          <p:cNvSpPr/>
          <p:nvPr/>
        </p:nvSpPr>
        <p:spPr>
          <a:xfrm>
            <a:off x="4891302" y="3957059"/>
            <a:ext cx="864096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Enter     ←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7" name="棱台 356"/>
          <p:cNvSpPr/>
          <p:nvPr/>
        </p:nvSpPr>
        <p:spPr>
          <a:xfrm>
            <a:off x="4675278" y="4389107"/>
            <a:ext cx="108012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zh-CN" alt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∆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2002L_NP"/>
              </a:rPr>
              <a:t> 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Shift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8" name="棱台 357"/>
          <p:cNvSpPr/>
          <p:nvPr/>
        </p:nvSpPr>
        <p:spPr>
          <a:xfrm>
            <a:off x="5323350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Ctrl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59" name="棱台 358"/>
          <p:cNvSpPr/>
          <p:nvPr/>
        </p:nvSpPr>
        <p:spPr>
          <a:xfrm>
            <a:off x="467527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+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=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0" name="棱台 359"/>
          <p:cNvSpPr/>
          <p:nvPr/>
        </p:nvSpPr>
        <p:spPr>
          <a:xfrm>
            <a:off x="431523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</a:t>
            </a:r>
            <a:endParaRPr lang="zh-CN" altLang="en-US" sz="7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-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1" name="棱台 360"/>
          <p:cNvSpPr/>
          <p:nvPr/>
        </p:nvSpPr>
        <p:spPr>
          <a:xfrm>
            <a:off x="395519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)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0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2" name="棱台 361"/>
          <p:cNvSpPr/>
          <p:nvPr/>
        </p:nvSpPr>
        <p:spPr>
          <a:xfrm>
            <a:off x="359515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9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3" name="棱台 362"/>
          <p:cNvSpPr/>
          <p:nvPr/>
        </p:nvSpPr>
        <p:spPr>
          <a:xfrm>
            <a:off x="323511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8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4" name="棱台 363"/>
          <p:cNvSpPr/>
          <p:nvPr/>
        </p:nvSpPr>
        <p:spPr>
          <a:xfrm>
            <a:off x="287507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&amp;7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5" name="棱台 364"/>
          <p:cNvSpPr/>
          <p:nvPr/>
        </p:nvSpPr>
        <p:spPr>
          <a:xfrm>
            <a:off x="251503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^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6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6" name="棱台 365"/>
          <p:cNvSpPr/>
          <p:nvPr/>
        </p:nvSpPr>
        <p:spPr>
          <a:xfrm>
            <a:off x="215499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%5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7" name="棱台 366"/>
          <p:cNvSpPr/>
          <p:nvPr/>
        </p:nvSpPr>
        <p:spPr>
          <a:xfrm>
            <a:off x="179495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$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4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8" name="棱台 367"/>
          <p:cNvSpPr/>
          <p:nvPr/>
        </p:nvSpPr>
        <p:spPr>
          <a:xfrm>
            <a:off x="143491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#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3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69" name="棱台 368"/>
          <p:cNvSpPr/>
          <p:nvPr/>
        </p:nvSpPr>
        <p:spPr>
          <a:xfrm>
            <a:off x="107487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@2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0" name="棱台 369"/>
          <p:cNvSpPr/>
          <p:nvPr/>
        </p:nvSpPr>
        <p:spPr>
          <a:xfrm>
            <a:off x="71483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!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1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1" name="棱台 370"/>
          <p:cNvSpPr/>
          <p:nvPr/>
        </p:nvSpPr>
        <p:spPr>
          <a:xfrm>
            <a:off x="354798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~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`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2" name="棱台 371"/>
          <p:cNvSpPr/>
          <p:nvPr/>
        </p:nvSpPr>
        <p:spPr>
          <a:xfrm>
            <a:off x="481929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}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]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3" name="棱台 372"/>
          <p:cNvSpPr/>
          <p:nvPr/>
        </p:nvSpPr>
        <p:spPr>
          <a:xfrm>
            <a:off x="445925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{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[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4" name="棱台 373"/>
          <p:cNvSpPr/>
          <p:nvPr/>
        </p:nvSpPr>
        <p:spPr>
          <a:xfrm>
            <a:off x="409921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5" name="棱台 374"/>
          <p:cNvSpPr/>
          <p:nvPr/>
        </p:nvSpPr>
        <p:spPr>
          <a:xfrm>
            <a:off x="373917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6" name="棱台 375"/>
          <p:cNvSpPr/>
          <p:nvPr/>
        </p:nvSpPr>
        <p:spPr>
          <a:xfrm>
            <a:off x="337913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7" name="棱台 376"/>
          <p:cNvSpPr/>
          <p:nvPr/>
        </p:nvSpPr>
        <p:spPr>
          <a:xfrm>
            <a:off x="301909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8" name="棱台 377"/>
          <p:cNvSpPr/>
          <p:nvPr/>
        </p:nvSpPr>
        <p:spPr>
          <a:xfrm>
            <a:off x="265905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79" name="棱台 378"/>
          <p:cNvSpPr/>
          <p:nvPr/>
        </p:nvSpPr>
        <p:spPr>
          <a:xfrm>
            <a:off x="229901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0" name="棱台 379"/>
          <p:cNvSpPr/>
          <p:nvPr/>
        </p:nvSpPr>
        <p:spPr>
          <a:xfrm>
            <a:off x="193897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1" name="棱台 380"/>
          <p:cNvSpPr/>
          <p:nvPr/>
        </p:nvSpPr>
        <p:spPr>
          <a:xfrm>
            <a:off x="157893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2" name="棱台 381"/>
          <p:cNvSpPr/>
          <p:nvPr/>
        </p:nvSpPr>
        <p:spPr>
          <a:xfrm>
            <a:off x="121889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W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3" name="棱台 382"/>
          <p:cNvSpPr/>
          <p:nvPr/>
        </p:nvSpPr>
        <p:spPr>
          <a:xfrm>
            <a:off x="858854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Q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4" name="棱台 383"/>
          <p:cNvSpPr/>
          <p:nvPr/>
        </p:nvSpPr>
        <p:spPr>
          <a:xfrm>
            <a:off x="354798" y="3525011"/>
            <a:ext cx="504056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Tab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↔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5" name="棱台 384"/>
          <p:cNvSpPr/>
          <p:nvPr/>
        </p:nvSpPr>
        <p:spPr>
          <a:xfrm>
            <a:off x="453126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“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‘</a:t>
            </a:r>
          </a:p>
        </p:txBody>
      </p:sp>
      <p:sp>
        <p:nvSpPr>
          <p:cNvPr id="386" name="棱台 385"/>
          <p:cNvSpPr/>
          <p:nvPr/>
        </p:nvSpPr>
        <p:spPr>
          <a:xfrm>
            <a:off x="417122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: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;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7" name="棱台 386"/>
          <p:cNvSpPr/>
          <p:nvPr/>
        </p:nvSpPr>
        <p:spPr>
          <a:xfrm>
            <a:off x="381118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L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8" name="棱台 387"/>
          <p:cNvSpPr/>
          <p:nvPr/>
        </p:nvSpPr>
        <p:spPr>
          <a:xfrm>
            <a:off x="345114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K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89" name="棱台 388"/>
          <p:cNvSpPr/>
          <p:nvPr/>
        </p:nvSpPr>
        <p:spPr>
          <a:xfrm>
            <a:off x="309110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J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0" name="棱台 389"/>
          <p:cNvSpPr/>
          <p:nvPr/>
        </p:nvSpPr>
        <p:spPr>
          <a:xfrm>
            <a:off x="273106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1" name="棱台 390"/>
          <p:cNvSpPr/>
          <p:nvPr/>
        </p:nvSpPr>
        <p:spPr>
          <a:xfrm>
            <a:off x="237102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2" name="棱台 391"/>
          <p:cNvSpPr/>
          <p:nvPr/>
        </p:nvSpPr>
        <p:spPr>
          <a:xfrm>
            <a:off x="201098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3" name="棱台 392"/>
          <p:cNvSpPr/>
          <p:nvPr/>
        </p:nvSpPr>
        <p:spPr>
          <a:xfrm>
            <a:off x="165094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4" name="棱台 393"/>
          <p:cNvSpPr/>
          <p:nvPr/>
        </p:nvSpPr>
        <p:spPr>
          <a:xfrm>
            <a:off x="129090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5" name="棱台 394"/>
          <p:cNvSpPr/>
          <p:nvPr/>
        </p:nvSpPr>
        <p:spPr>
          <a:xfrm>
            <a:off x="930862" y="3957059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6" name="棱台 395"/>
          <p:cNvSpPr/>
          <p:nvPr/>
        </p:nvSpPr>
        <p:spPr>
          <a:xfrm>
            <a:off x="354798" y="3957059"/>
            <a:ext cx="576064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Caps Lock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7" name="棱台 396"/>
          <p:cNvSpPr/>
          <p:nvPr/>
        </p:nvSpPr>
        <p:spPr>
          <a:xfrm>
            <a:off x="431523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?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/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8" name="棱台 397"/>
          <p:cNvSpPr/>
          <p:nvPr/>
        </p:nvSpPr>
        <p:spPr>
          <a:xfrm>
            <a:off x="395519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&gt;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.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99" name="棱台 398"/>
          <p:cNvSpPr/>
          <p:nvPr/>
        </p:nvSpPr>
        <p:spPr>
          <a:xfrm>
            <a:off x="359515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&lt;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,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0" name="棱台 399"/>
          <p:cNvSpPr/>
          <p:nvPr/>
        </p:nvSpPr>
        <p:spPr>
          <a:xfrm>
            <a:off x="323511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1" name="棱台 400"/>
          <p:cNvSpPr/>
          <p:nvPr/>
        </p:nvSpPr>
        <p:spPr>
          <a:xfrm>
            <a:off x="287507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N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2" name="棱台 401"/>
          <p:cNvSpPr/>
          <p:nvPr/>
        </p:nvSpPr>
        <p:spPr>
          <a:xfrm>
            <a:off x="251503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3" name="棱台 402"/>
          <p:cNvSpPr/>
          <p:nvPr/>
        </p:nvSpPr>
        <p:spPr>
          <a:xfrm>
            <a:off x="215499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V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4" name="棱台 403"/>
          <p:cNvSpPr/>
          <p:nvPr/>
        </p:nvSpPr>
        <p:spPr>
          <a:xfrm>
            <a:off x="179495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5" name="棱台 404"/>
          <p:cNvSpPr/>
          <p:nvPr/>
        </p:nvSpPr>
        <p:spPr>
          <a:xfrm>
            <a:off x="143491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X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6" name="棱台 405"/>
          <p:cNvSpPr/>
          <p:nvPr/>
        </p:nvSpPr>
        <p:spPr>
          <a:xfrm>
            <a:off x="1074878" y="4389107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Z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7" name="棱台 406"/>
          <p:cNvSpPr/>
          <p:nvPr/>
        </p:nvSpPr>
        <p:spPr>
          <a:xfrm>
            <a:off x="354798" y="4389107"/>
            <a:ext cx="72008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zh-CN" altLang="en-US" sz="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∆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2002L_NP"/>
              </a:rPr>
              <a:t> 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Shift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8" name="棱台 407"/>
          <p:cNvSpPr/>
          <p:nvPr/>
        </p:nvSpPr>
        <p:spPr>
          <a:xfrm>
            <a:off x="4891302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『』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09" name="棱台 408"/>
          <p:cNvSpPr/>
          <p:nvPr/>
        </p:nvSpPr>
        <p:spPr>
          <a:xfrm>
            <a:off x="4459254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kern="1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■■</a:t>
            </a:r>
            <a:endParaRPr lang="zh-CN" altLang="en-US" sz="700" b="1" kern="100" spc="-100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0" name="棱台 409"/>
          <p:cNvSpPr/>
          <p:nvPr/>
        </p:nvSpPr>
        <p:spPr>
          <a:xfrm>
            <a:off x="4027206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Alt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1" name="棱台 410"/>
          <p:cNvSpPr/>
          <p:nvPr/>
        </p:nvSpPr>
        <p:spPr>
          <a:xfrm>
            <a:off x="1650942" y="4821155"/>
            <a:ext cx="2376264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pPr algn="ctr"/>
            <a:endParaRPr lang="en-US" altLang="zh-CN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2" name="棱台 411"/>
          <p:cNvSpPr/>
          <p:nvPr/>
        </p:nvSpPr>
        <p:spPr>
          <a:xfrm>
            <a:off x="1218894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Alt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3" name="棱台 412"/>
          <p:cNvSpPr/>
          <p:nvPr/>
        </p:nvSpPr>
        <p:spPr>
          <a:xfrm>
            <a:off x="786846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『』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14" name="棱台 413"/>
          <p:cNvSpPr/>
          <p:nvPr/>
        </p:nvSpPr>
        <p:spPr>
          <a:xfrm>
            <a:off x="354798" y="4821155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Ctrl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415" name="组合 414"/>
          <p:cNvGrpSpPr/>
          <p:nvPr/>
        </p:nvGrpSpPr>
        <p:grpSpPr>
          <a:xfrm>
            <a:off x="5971422" y="4389107"/>
            <a:ext cx="1080120" cy="792088"/>
            <a:chOff x="5932090" y="4022824"/>
            <a:chExt cx="1080120" cy="792088"/>
          </a:xfrm>
          <a:solidFill>
            <a:schemeClr val="bg1"/>
          </a:solidFill>
        </p:grpSpPr>
        <p:sp>
          <p:nvSpPr>
            <p:cNvPr id="416" name="棱台 415"/>
            <p:cNvSpPr/>
            <p:nvPr/>
          </p:nvSpPr>
          <p:spPr>
            <a:xfrm>
              <a:off x="6652170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→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17" name="棱台 416"/>
            <p:cNvSpPr/>
            <p:nvPr/>
          </p:nvSpPr>
          <p:spPr>
            <a:xfrm>
              <a:off x="6292130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↑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18" name="棱台 417"/>
            <p:cNvSpPr/>
            <p:nvPr/>
          </p:nvSpPr>
          <p:spPr>
            <a:xfrm>
              <a:off x="6292130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↓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19" name="棱台 418"/>
            <p:cNvSpPr/>
            <p:nvPr/>
          </p:nvSpPr>
          <p:spPr>
            <a:xfrm>
              <a:off x="5932090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←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421" name="棱台 420"/>
          <p:cNvSpPr/>
          <p:nvPr/>
        </p:nvSpPr>
        <p:spPr>
          <a:xfrm>
            <a:off x="6691502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Pause</a:t>
            </a:r>
            <a:b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Break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2" name="棱台 421"/>
          <p:cNvSpPr/>
          <p:nvPr/>
        </p:nvSpPr>
        <p:spPr>
          <a:xfrm>
            <a:off x="6691502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Page</a:t>
            </a:r>
          </a:p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Up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3" name="棱台 422"/>
          <p:cNvSpPr/>
          <p:nvPr/>
        </p:nvSpPr>
        <p:spPr>
          <a:xfrm>
            <a:off x="6691502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Page</a:t>
            </a:r>
          </a:p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Down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4" name="棱台 423"/>
          <p:cNvSpPr/>
          <p:nvPr/>
        </p:nvSpPr>
        <p:spPr>
          <a:xfrm>
            <a:off x="6331462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Scroll Lock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5" name="棱台 424"/>
          <p:cNvSpPr/>
          <p:nvPr/>
        </p:nvSpPr>
        <p:spPr>
          <a:xfrm>
            <a:off x="5971422" y="242863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Print</a:t>
            </a:r>
          </a:p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Screen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6" name="棱台 425"/>
          <p:cNvSpPr/>
          <p:nvPr/>
        </p:nvSpPr>
        <p:spPr>
          <a:xfrm>
            <a:off x="6331462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5400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End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7" name="棱台 426"/>
          <p:cNvSpPr/>
          <p:nvPr/>
        </p:nvSpPr>
        <p:spPr>
          <a:xfrm>
            <a:off x="5971422" y="3525011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Delete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8" name="棱台 427"/>
          <p:cNvSpPr/>
          <p:nvPr/>
        </p:nvSpPr>
        <p:spPr>
          <a:xfrm>
            <a:off x="6331462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Home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9" name="棱台 428"/>
          <p:cNvSpPr/>
          <p:nvPr/>
        </p:nvSpPr>
        <p:spPr>
          <a:xfrm>
            <a:off x="5971422" y="3092963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Insert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430" name="组合 429"/>
          <p:cNvGrpSpPr/>
          <p:nvPr/>
        </p:nvGrpSpPr>
        <p:grpSpPr>
          <a:xfrm>
            <a:off x="7267566" y="3092963"/>
            <a:ext cx="1440160" cy="2088232"/>
            <a:chOff x="7228234" y="2726680"/>
            <a:chExt cx="1440160" cy="2088232"/>
          </a:xfrm>
          <a:solidFill>
            <a:schemeClr val="bg1"/>
          </a:solidFill>
        </p:grpSpPr>
        <p:sp>
          <p:nvSpPr>
            <p:cNvPr id="431" name="棱台 430"/>
            <p:cNvSpPr/>
            <p:nvPr/>
          </p:nvSpPr>
          <p:spPr>
            <a:xfrm>
              <a:off x="830835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—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2" name="棱台 431"/>
            <p:cNvSpPr/>
            <p:nvPr/>
          </p:nvSpPr>
          <p:spPr>
            <a:xfrm>
              <a:off x="7228234" y="31587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7</a:t>
              </a:r>
              <a:b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Home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3" name="棱台 432"/>
            <p:cNvSpPr/>
            <p:nvPr/>
          </p:nvSpPr>
          <p:spPr>
            <a:xfrm>
              <a:off x="7588274" y="31587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8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↑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4" name="棱台 433"/>
            <p:cNvSpPr/>
            <p:nvPr/>
          </p:nvSpPr>
          <p:spPr>
            <a:xfrm>
              <a:off x="8308354" y="3158728"/>
              <a:ext cx="360040" cy="792088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+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5" name="棱台 434"/>
            <p:cNvSpPr/>
            <p:nvPr/>
          </p:nvSpPr>
          <p:spPr>
            <a:xfrm>
              <a:off x="7228234" y="359077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4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←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6" name="棱台 435"/>
            <p:cNvSpPr/>
            <p:nvPr/>
          </p:nvSpPr>
          <p:spPr>
            <a:xfrm>
              <a:off x="7588274" y="359077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5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7" name="棱台 436"/>
            <p:cNvSpPr/>
            <p:nvPr/>
          </p:nvSpPr>
          <p:spPr>
            <a:xfrm>
              <a:off x="7948314" y="359077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6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→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8" name="棱台 437"/>
            <p:cNvSpPr/>
            <p:nvPr/>
          </p:nvSpPr>
          <p:spPr>
            <a:xfrm>
              <a:off x="7228234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</a:t>
              </a:r>
              <a:b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End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39" name="棱台 438"/>
            <p:cNvSpPr/>
            <p:nvPr/>
          </p:nvSpPr>
          <p:spPr>
            <a:xfrm>
              <a:off x="7588274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↓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0" name="棱台 439"/>
            <p:cNvSpPr/>
            <p:nvPr/>
          </p:nvSpPr>
          <p:spPr>
            <a:xfrm>
              <a:off x="7948314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PGUp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1" name="棱台 440"/>
            <p:cNvSpPr/>
            <p:nvPr/>
          </p:nvSpPr>
          <p:spPr>
            <a:xfrm>
              <a:off x="8308354" y="4022824"/>
              <a:ext cx="360040" cy="792088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Enter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2" name="棱台 441"/>
            <p:cNvSpPr/>
            <p:nvPr/>
          </p:nvSpPr>
          <p:spPr>
            <a:xfrm>
              <a:off x="7228234" y="4454872"/>
              <a:ext cx="72008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0</a:t>
              </a:r>
              <a:b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Ins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3" name="棱台 442"/>
            <p:cNvSpPr/>
            <p:nvPr/>
          </p:nvSpPr>
          <p:spPr>
            <a:xfrm>
              <a:off x="7948314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·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Del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4" name="棱台 443"/>
            <p:cNvSpPr/>
            <p:nvPr/>
          </p:nvSpPr>
          <p:spPr>
            <a:xfrm>
              <a:off x="794831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*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5" name="棱台 444"/>
            <p:cNvSpPr/>
            <p:nvPr/>
          </p:nvSpPr>
          <p:spPr>
            <a:xfrm>
              <a:off x="758827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/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6" name="棱台 445"/>
            <p:cNvSpPr/>
            <p:nvPr/>
          </p:nvSpPr>
          <p:spPr>
            <a:xfrm>
              <a:off x="722823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Num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Lock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47" name="棱台 446"/>
            <p:cNvSpPr/>
            <p:nvPr/>
          </p:nvSpPr>
          <p:spPr>
            <a:xfrm>
              <a:off x="7948314" y="31587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9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PGUp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50" name="组合 449"/>
          <p:cNvGrpSpPr/>
          <p:nvPr/>
        </p:nvGrpSpPr>
        <p:grpSpPr>
          <a:xfrm>
            <a:off x="7375578" y="2192863"/>
            <a:ext cx="1224136" cy="432048"/>
            <a:chOff x="7308304" y="1988840"/>
            <a:chExt cx="1224136" cy="432048"/>
          </a:xfrm>
        </p:grpSpPr>
        <p:sp>
          <p:nvSpPr>
            <p:cNvPr id="451" name="圆角矩形 450"/>
            <p:cNvSpPr/>
            <p:nvPr/>
          </p:nvSpPr>
          <p:spPr bwMode="auto">
            <a:xfrm>
              <a:off x="7452320" y="2348880"/>
              <a:ext cx="144016" cy="72008"/>
            </a:xfrm>
            <a:prstGeom prst="roundRect">
              <a:avLst>
                <a:gd name="adj" fmla="val 46429"/>
              </a:avLst>
            </a:prstGeom>
            <a:solidFill>
              <a:srgbClr val="FF0000"/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2" name="圆角矩形 451"/>
            <p:cNvSpPr/>
            <p:nvPr/>
          </p:nvSpPr>
          <p:spPr bwMode="auto">
            <a:xfrm>
              <a:off x="7812360" y="2348880"/>
              <a:ext cx="144016" cy="72008"/>
            </a:xfrm>
            <a:prstGeom prst="roundRect">
              <a:avLst>
                <a:gd name="adj" fmla="val 46429"/>
              </a:avLst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3" name="圆角矩形 452"/>
            <p:cNvSpPr/>
            <p:nvPr/>
          </p:nvSpPr>
          <p:spPr bwMode="auto">
            <a:xfrm>
              <a:off x="8172400" y="2348880"/>
              <a:ext cx="144016" cy="72008"/>
            </a:xfrm>
            <a:prstGeom prst="roundRect">
              <a:avLst>
                <a:gd name="adj" fmla="val 46429"/>
              </a:avLst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4" name="TextBox 453"/>
            <p:cNvSpPr txBox="1"/>
            <p:nvPr/>
          </p:nvSpPr>
          <p:spPr>
            <a:xfrm>
              <a:off x="7668344" y="1988840"/>
              <a:ext cx="50405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6000" rtlCol="0">
              <a:spAutoFit/>
            </a:bodyPr>
            <a:lstStyle/>
            <a:p>
              <a: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Caps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Lock</a:t>
              </a:r>
              <a:endParaRPr lang="zh-CN" altLang="en-US" sz="7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5" name="TextBox 454"/>
            <p:cNvSpPr txBox="1"/>
            <p:nvPr/>
          </p:nvSpPr>
          <p:spPr>
            <a:xfrm>
              <a:off x="7308304" y="1988840"/>
              <a:ext cx="50405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08000" rtlCol="0">
              <a:spAutoFit/>
            </a:bodyPr>
            <a:lstStyle/>
            <a:p>
              <a: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Numb</a:t>
              </a:r>
              <a:b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Lock</a:t>
              </a:r>
              <a:endParaRPr lang="zh-CN" altLang="en-US" sz="7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56" name="TextBox 455"/>
            <p:cNvSpPr txBox="1"/>
            <p:nvPr/>
          </p:nvSpPr>
          <p:spPr>
            <a:xfrm>
              <a:off x="8028384" y="1988840"/>
              <a:ext cx="50405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126000" rtlCol="0">
              <a:spAutoFit/>
            </a:bodyPr>
            <a:lstStyle/>
            <a:p>
              <a: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Scroll</a:t>
              </a:r>
              <a:b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en-US" altLang="zh-CN" sz="7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Lock</a:t>
              </a:r>
              <a:endParaRPr lang="zh-CN" altLang="en-US" sz="7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pic>
        <p:nvPicPr>
          <p:cNvPr id="457" name="Picture 5" descr="C:\Documents and Settings\zhuweiqiang\My Documents\我的图片\ChipHel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41364" y="3957059"/>
            <a:ext cx="490098" cy="50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536" y="2078850"/>
            <a:ext cx="8496944" cy="2808312"/>
            <a:chOff x="323528" y="1340768"/>
            <a:chExt cx="8496944" cy="2808312"/>
          </a:xfrm>
          <a:solidFill>
            <a:schemeClr val="bg1">
              <a:lumMod val="75000"/>
            </a:schemeClr>
          </a:solidFill>
        </p:grpSpPr>
        <p:sp>
          <p:nvSpPr>
            <p:cNvPr id="5" name="圆角矩形 4"/>
            <p:cNvSpPr/>
            <p:nvPr/>
          </p:nvSpPr>
          <p:spPr>
            <a:xfrm>
              <a:off x="6300192" y="3212976"/>
              <a:ext cx="504056" cy="432048"/>
            </a:xfrm>
            <a:prstGeom prst="roundRect">
              <a:avLst>
                <a:gd name="adj" fmla="val 5777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940152" y="3645024"/>
              <a:ext cx="1224136" cy="504056"/>
            </a:xfrm>
            <a:prstGeom prst="roundRect">
              <a:avLst>
                <a:gd name="adj" fmla="val 5777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83968" y="1340768"/>
              <a:ext cx="1584176" cy="504056"/>
            </a:xfrm>
            <a:prstGeom prst="roundRect">
              <a:avLst>
                <a:gd name="adj" fmla="val 11156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627784" y="1340768"/>
              <a:ext cx="1584176" cy="504056"/>
            </a:xfrm>
            <a:prstGeom prst="roundRect">
              <a:avLst>
                <a:gd name="adj" fmla="val 11156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971600" y="1340768"/>
              <a:ext cx="1584176" cy="504056"/>
            </a:xfrm>
            <a:prstGeom prst="roundRect">
              <a:avLst>
                <a:gd name="adj" fmla="val 7376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323528" y="1340768"/>
              <a:ext cx="504056" cy="504056"/>
            </a:xfrm>
            <a:prstGeom prst="roundRect">
              <a:avLst>
                <a:gd name="adj" fmla="val 9266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940152" y="1340768"/>
              <a:ext cx="1224136" cy="504056"/>
            </a:xfrm>
            <a:prstGeom prst="roundRect">
              <a:avLst>
                <a:gd name="adj" fmla="val 9895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7236296" y="1916832"/>
              <a:ext cx="1584176" cy="2232248"/>
            </a:xfrm>
            <a:prstGeom prst="roundRect">
              <a:avLst>
                <a:gd name="adj" fmla="val 4112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940152" y="1916832"/>
              <a:ext cx="1224136" cy="936104"/>
            </a:xfrm>
            <a:prstGeom prst="roundRect">
              <a:avLst>
                <a:gd name="adj" fmla="val 5777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23528" y="1916832"/>
              <a:ext cx="5544616" cy="2232248"/>
            </a:xfrm>
            <a:prstGeom prst="roundRect">
              <a:avLst>
                <a:gd name="adj" fmla="val 2987"/>
              </a:avLst>
            </a:prstGeom>
            <a:grpFill/>
            <a:ln w="63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标题 1"/>
          <p:cNvSpPr txBox="1">
            <a:spLocks/>
          </p:cNvSpPr>
          <p:nvPr/>
        </p:nvSpPr>
        <p:spPr>
          <a:xfrm>
            <a:off x="914400" y="28576"/>
            <a:ext cx="5657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钢板内衬模板</a:t>
            </a:r>
            <a:endParaRPr lang="en-US" altLang="zh-CN" sz="3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圆角矩形 239"/>
          <p:cNvSpPr/>
          <p:nvPr/>
        </p:nvSpPr>
        <p:spPr bwMode="gray">
          <a:xfrm>
            <a:off x="171450" y="2102176"/>
            <a:ext cx="8401050" cy="2882574"/>
          </a:xfrm>
          <a:prstGeom prst="roundRect">
            <a:avLst>
              <a:gd name="adj" fmla="val 2877"/>
            </a:avLst>
          </a:prstGeom>
          <a:solidFill>
            <a:srgbClr val="FF0000"/>
          </a:solidFill>
          <a:ln w="19050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82" name="标题 1"/>
          <p:cNvSpPr txBox="1">
            <a:spLocks/>
          </p:cNvSpPr>
          <p:nvPr/>
        </p:nvSpPr>
        <p:spPr>
          <a:xfrm>
            <a:off x="914400" y="28576"/>
            <a:ext cx="5657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Filco Ferrari</a:t>
            </a:r>
          </a:p>
        </p:txBody>
      </p:sp>
      <p:pic>
        <p:nvPicPr>
          <p:cNvPr id="68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7" name="棱台 146"/>
          <p:cNvSpPr/>
          <p:nvPr/>
        </p:nvSpPr>
        <p:spPr>
          <a:xfrm>
            <a:off x="4995986" y="2726680"/>
            <a:ext cx="72008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 ←  Backspace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0" name="棱台 159"/>
          <p:cNvSpPr/>
          <p:nvPr/>
        </p:nvSpPr>
        <p:spPr>
          <a:xfrm>
            <a:off x="5140002" y="3158728"/>
            <a:ext cx="576064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  |</a:t>
            </a:r>
          </a:p>
          <a:p>
            <a:r>
              <a:rPr lang="en-US" altLang="zh-CN" sz="700" b="1" i="1" dirty="0" smtClean="0">
                <a:solidFill>
                  <a:schemeClr val="bg1"/>
                </a:solidFill>
              </a:rPr>
              <a:t>  \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1" name="棱台 160"/>
          <p:cNvSpPr/>
          <p:nvPr/>
        </p:nvSpPr>
        <p:spPr>
          <a:xfrm>
            <a:off x="4851970" y="3590776"/>
            <a:ext cx="864096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Enter     ←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3" name="棱台 172"/>
          <p:cNvSpPr/>
          <p:nvPr/>
        </p:nvSpPr>
        <p:spPr>
          <a:xfrm>
            <a:off x="4635946" y="4022824"/>
            <a:ext cx="108012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zh-CN" altLang="en-US" sz="700" b="1" i="1" dirty="0" smtClean="0">
                <a:solidFill>
                  <a:schemeClr val="bg1"/>
                </a:solidFill>
              </a:rPr>
              <a:t> ∆</a:t>
            </a:r>
            <a:r>
              <a:rPr lang="en-US" altLang="zh-CN" sz="700" b="1" i="1" dirty="0" smtClean="0">
                <a:solidFill>
                  <a:schemeClr val="bg1"/>
                </a:solidFill>
                <a:ea typeface="2002L_NP"/>
              </a:rPr>
              <a:t> </a:t>
            </a:r>
            <a:r>
              <a:rPr lang="en-US" altLang="zh-CN" sz="700" b="1" i="1" dirty="0" smtClean="0">
                <a:solidFill>
                  <a:schemeClr val="bg1"/>
                </a:solidFill>
              </a:rPr>
              <a:t>Shift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1" name="棱台 180"/>
          <p:cNvSpPr/>
          <p:nvPr/>
        </p:nvSpPr>
        <p:spPr>
          <a:xfrm>
            <a:off x="5284018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Ctrl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4" name="棱台 183"/>
          <p:cNvSpPr/>
          <p:nvPr/>
        </p:nvSpPr>
        <p:spPr>
          <a:xfrm>
            <a:off x="6536680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Pause</a:t>
            </a:r>
            <a:br>
              <a:rPr lang="en-US" altLang="zh-CN" sz="600" b="1" i="1" dirty="0" smtClean="0">
                <a:solidFill>
                  <a:schemeClr val="bg1"/>
                </a:solidFill>
              </a:rPr>
            </a:br>
            <a:r>
              <a:rPr lang="en-US" altLang="zh-CN" sz="600" b="1" i="1" dirty="0" smtClean="0">
                <a:solidFill>
                  <a:schemeClr val="bg1"/>
                </a:solidFill>
              </a:rPr>
              <a:t>Break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87" name="棱台 186"/>
          <p:cNvSpPr/>
          <p:nvPr/>
        </p:nvSpPr>
        <p:spPr>
          <a:xfrm>
            <a:off x="6536680" y="4454872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→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8" name="棱台 187"/>
          <p:cNvSpPr/>
          <p:nvPr/>
        </p:nvSpPr>
        <p:spPr>
          <a:xfrm>
            <a:off x="6176640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↑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91" name="棱台 190"/>
          <p:cNvSpPr/>
          <p:nvPr/>
        </p:nvSpPr>
        <p:spPr>
          <a:xfrm>
            <a:off x="6536680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Page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Up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94" name="棱台 193"/>
          <p:cNvSpPr/>
          <p:nvPr/>
        </p:nvSpPr>
        <p:spPr>
          <a:xfrm>
            <a:off x="6536680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Page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Down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95" name="棱台 194"/>
          <p:cNvSpPr/>
          <p:nvPr/>
        </p:nvSpPr>
        <p:spPr>
          <a:xfrm>
            <a:off x="315466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Esc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99" name="棱台 198"/>
          <p:cNvSpPr/>
          <p:nvPr/>
        </p:nvSpPr>
        <p:spPr>
          <a:xfrm>
            <a:off x="2043658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F4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3" name="棱台 202"/>
          <p:cNvSpPr/>
          <p:nvPr/>
        </p:nvSpPr>
        <p:spPr>
          <a:xfrm>
            <a:off x="5356026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F12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7" name="棱台 206"/>
          <p:cNvSpPr/>
          <p:nvPr/>
        </p:nvSpPr>
        <p:spPr>
          <a:xfrm>
            <a:off x="3699842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F8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11" name="棱台 210"/>
          <p:cNvSpPr/>
          <p:nvPr/>
        </p:nvSpPr>
        <p:spPr>
          <a:xfrm>
            <a:off x="8056834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—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12" name="棱台 211"/>
          <p:cNvSpPr/>
          <p:nvPr/>
        </p:nvSpPr>
        <p:spPr>
          <a:xfrm>
            <a:off x="6976714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7</a:t>
            </a:r>
            <a:br>
              <a:rPr lang="en-US" altLang="zh-CN" sz="700" b="1" i="1" dirty="0" smtClean="0">
                <a:solidFill>
                  <a:schemeClr val="bg1"/>
                </a:solidFill>
              </a:rPr>
            </a:br>
            <a:r>
              <a:rPr lang="en-US" altLang="zh-CN" sz="600" b="1" i="1" dirty="0" smtClean="0">
                <a:solidFill>
                  <a:schemeClr val="bg1"/>
                </a:solidFill>
              </a:rPr>
              <a:t>Home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213" name="棱台 212"/>
          <p:cNvSpPr/>
          <p:nvPr/>
        </p:nvSpPr>
        <p:spPr>
          <a:xfrm>
            <a:off x="7336754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8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↑</a:t>
            </a:r>
            <a:endParaRPr lang="zh-CN" altLang="en-US" sz="600" b="1" i="1" dirty="0" smtClean="0">
              <a:solidFill>
                <a:schemeClr val="bg1"/>
              </a:solidFill>
            </a:endParaRPr>
          </a:p>
        </p:txBody>
      </p:sp>
      <p:sp>
        <p:nvSpPr>
          <p:cNvPr id="215" name="棱台 214"/>
          <p:cNvSpPr/>
          <p:nvPr/>
        </p:nvSpPr>
        <p:spPr>
          <a:xfrm>
            <a:off x="8056834" y="3158728"/>
            <a:ext cx="360040" cy="792088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+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16" name="棱台 215"/>
          <p:cNvSpPr/>
          <p:nvPr/>
        </p:nvSpPr>
        <p:spPr>
          <a:xfrm>
            <a:off x="6976714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4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←</a:t>
            </a:r>
            <a:endParaRPr lang="zh-CN" altLang="en-US" sz="600" b="1" i="1" dirty="0" smtClean="0">
              <a:solidFill>
                <a:schemeClr val="bg1"/>
              </a:solidFill>
            </a:endParaRPr>
          </a:p>
        </p:txBody>
      </p:sp>
      <p:sp>
        <p:nvSpPr>
          <p:cNvPr id="217" name="棱台 216"/>
          <p:cNvSpPr/>
          <p:nvPr/>
        </p:nvSpPr>
        <p:spPr>
          <a:xfrm>
            <a:off x="7336754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5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18" name="棱台 217"/>
          <p:cNvSpPr/>
          <p:nvPr/>
        </p:nvSpPr>
        <p:spPr>
          <a:xfrm>
            <a:off x="7696794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6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→</a:t>
            </a:r>
            <a:endParaRPr lang="zh-CN" altLang="en-US" sz="600" b="1" i="1" dirty="0" smtClean="0">
              <a:solidFill>
                <a:schemeClr val="bg1"/>
              </a:solidFill>
            </a:endParaRPr>
          </a:p>
        </p:txBody>
      </p:sp>
      <p:sp>
        <p:nvSpPr>
          <p:cNvPr id="219" name="棱台 218"/>
          <p:cNvSpPr/>
          <p:nvPr/>
        </p:nvSpPr>
        <p:spPr>
          <a:xfrm>
            <a:off x="6976714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1</a:t>
            </a:r>
            <a:br>
              <a:rPr lang="en-US" altLang="zh-CN" sz="700" b="1" i="1" dirty="0" smtClean="0">
                <a:solidFill>
                  <a:schemeClr val="bg1"/>
                </a:solidFill>
              </a:rPr>
            </a:br>
            <a:r>
              <a:rPr lang="en-US" altLang="zh-CN" sz="600" b="1" i="1" dirty="0" smtClean="0">
                <a:solidFill>
                  <a:schemeClr val="bg1"/>
                </a:solidFill>
              </a:rPr>
              <a:t>End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220" name="棱台 219"/>
          <p:cNvSpPr/>
          <p:nvPr/>
        </p:nvSpPr>
        <p:spPr>
          <a:xfrm>
            <a:off x="7336754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2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↓</a:t>
            </a:r>
            <a:endParaRPr lang="zh-CN" altLang="en-US" sz="600" b="1" i="1" dirty="0" smtClean="0">
              <a:solidFill>
                <a:schemeClr val="bg1"/>
              </a:solidFill>
            </a:endParaRPr>
          </a:p>
        </p:txBody>
      </p:sp>
      <p:sp>
        <p:nvSpPr>
          <p:cNvPr id="221" name="棱台 220"/>
          <p:cNvSpPr/>
          <p:nvPr/>
        </p:nvSpPr>
        <p:spPr>
          <a:xfrm>
            <a:off x="7696794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3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PGUp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222" name="棱台 221"/>
          <p:cNvSpPr/>
          <p:nvPr/>
        </p:nvSpPr>
        <p:spPr>
          <a:xfrm>
            <a:off x="8056834" y="4022824"/>
            <a:ext cx="360040" cy="792088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Enter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23" name="棱台 222"/>
          <p:cNvSpPr/>
          <p:nvPr/>
        </p:nvSpPr>
        <p:spPr>
          <a:xfrm>
            <a:off x="6976714" y="4454872"/>
            <a:ext cx="72008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0</a:t>
            </a:r>
            <a:br>
              <a:rPr lang="en-US" altLang="zh-CN" sz="700" b="1" i="1" dirty="0" smtClean="0">
                <a:solidFill>
                  <a:schemeClr val="bg1"/>
                </a:solidFill>
              </a:rPr>
            </a:br>
            <a:r>
              <a:rPr lang="en-US" altLang="zh-CN" sz="700" b="1" i="1" dirty="0" smtClean="0">
                <a:solidFill>
                  <a:schemeClr val="bg1"/>
                </a:solidFill>
              </a:rPr>
              <a:t>Ins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24" name="棱台 223"/>
          <p:cNvSpPr/>
          <p:nvPr/>
        </p:nvSpPr>
        <p:spPr>
          <a:xfrm>
            <a:off x="7696794" y="4454872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·</a:t>
            </a:r>
          </a:p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Del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6" name="棱台 145"/>
          <p:cNvSpPr/>
          <p:nvPr/>
        </p:nvSpPr>
        <p:spPr>
          <a:xfrm>
            <a:off x="463594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+=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3" name="棱台 182"/>
          <p:cNvSpPr/>
          <p:nvPr/>
        </p:nvSpPr>
        <p:spPr>
          <a:xfrm>
            <a:off x="6176640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Scroll Lock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82" name="棱台 181"/>
          <p:cNvSpPr/>
          <p:nvPr/>
        </p:nvSpPr>
        <p:spPr>
          <a:xfrm>
            <a:off x="5816600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Print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Screen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202" name="棱台 201"/>
          <p:cNvSpPr/>
          <p:nvPr/>
        </p:nvSpPr>
        <p:spPr>
          <a:xfrm>
            <a:off x="4995986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F11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1" name="棱台 200"/>
          <p:cNvSpPr/>
          <p:nvPr/>
        </p:nvSpPr>
        <p:spPr>
          <a:xfrm>
            <a:off x="4635946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F10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0" name="棱台 199"/>
          <p:cNvSpPr/>
          <p:nvPr/>
        </p:nvSpPr>
        <p:spPr>
          <a:xfrm>
            <a:off x="4275906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F9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6" name="棱台 205"/>
          <p:cNvSpPr/>
          <p:nvPr/>
        </p:nvSpPr>
        <p:spPr>
          <a:xfrm>
            <a:off x="3339802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F7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5" name="棱台 204"/>
          <p:cNvSpPr/>
          <p:nvPr/>
        </p:nvSpPr>
        <p:spPr>
          <a:xfrm>
            <a:off x="2979762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F6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4" name="棱台 203"/>
          <p:cNvSpPr/>
          <p:nvPr/>
        </p:nvSpPr>
        <p:spPr>
          <a:xfrm>
            <a:off x="2619722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F5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98" name="棱台 197"/>
          <p:cNvSpPr/>
          <p:nvPr/>
        </p:nvSpPr>
        <p:spPr>
          <a:xfrm>
            <a:off x="1683618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F3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97" name="棱台 196"/>
          <p:cNvSpPr/>
          <p:nvPr/>
        </p:nvSpPr>
        <p:spPr>
          <a:xfrm>
            <a:off x="1323578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F2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96" name="棱台 195"/>
          <p:cNvSpPr/>
          <p:nvPr/>
        </p:nvSpPr>
        <p:spPr>
          <a:xfrm>
            <a:off x="963538" y="2240849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F1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2" name="棱台 131"/>
          <p:cNvSpPr/>
          <p:nvPr/>
        </p:nvSpPr>
        <p:spPr>
          <a:xfrm>
            <a:off x="427590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_-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1" name="棱台 130"/>
          <p:cNvSpPr/>
          <p:nvPr/>
        </p:nvSpPr>
        <p:spPr>
          <a:xfrm>
            <a:off x="391586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)0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0" name="棱台 129"/>
          <p:cNvSpPr/>
          <p:nvPr/>
        </p:nvSpPr>
        <p:spPr>
          <a:xfrm>
            <a:off x="355582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(9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9" name="棱台 128"/>
          <p:cNvSpPr/>
          <p:nvPr/>
        </p:nvSpPr>
        <p:spPr>
          <a:xfrm>
            <a:off x="319578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*8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8" name="棱台 127"/>
          <p:cNvSpPr/>
          <p:nvPr/>
        </p:nvSpPr>
        <p:spPr>
          <a:xfrm>
            <a:off x="283574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&amp;7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7" name="棱台 126"/>
          <p:cNvSpPr/>
          <p:nvPr/>
        </p:nvSpPr>
        <p:spPr>
          <a:xfrm>
            <a:off x="247570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^6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6" name="棱台 125"/>
          <p:cNvSpPr/>
          <p:nvPr/>
        </p:nvSpPr>
        <p:spPr>
          <a:xfrm>
            <a:off x="211566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%5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5" name="棱台 124"/>
          <p:cNvSpPr/>
          <p:nvPr/>
        </p:nvSpPr>
        <p:spPr>
          <a:xfrm>
            <a:off x="175562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$4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4" name="棱台 123"/>
          <p:cNvSpPr/>
          <p:nvPr/>
        </p:nvSpPr>
        <p:spPr>
          <a:xfrm>
            <a:off x="139558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#</a:t>
            </a:r>
          </a:p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3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3" name="棱台 122"/>
          <p:cNvSpPr/>
          <p:nvPr/>
        </p:nvSpPr>
        <p:spPr>
          <a:xfrm>
            <a:off x="103554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@2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2" name="棱台 121"/>
          <p:cNvSpPr/>
          <p:nvPr/>
        </p:nvSpPr>
        <p:spPr>
          <a:xfrm>
            <a:off x="67550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!</a:t>
            </a:r>
          </a:p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1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21" name="棱台 120"/>
          <p:cNvSpPr/>
          <p:nvPr/>
        </p:nvSpPr>
        <p:spPr>
          <a:xfrm>
            <a:off x="315466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~`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4" name="棱台 143"/>
          <p:cNvSpPr/>
          <p:nvPr/>
        </p:nvSpPr>
        <p:spPr>
          <a:xfrm>
            <a:off x="477996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}</a:t>
            </a:r>
          </a:p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]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3" name="棱台 142"/>
          <p:cNvSpPr/>
          <p:nvPr/>
        </p:nvSpPr>
        <p:spPr>
          <a:xfrm>
            <a:off x="441992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{[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2" name="棱台 141"/>
          <p:cNvSpPr/>
          <p:nvPr/>
        </p:nvSpPr>
        <p:spPr>
          <a:xfrm>
            <a:off x="405988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P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1" name="棱台 140"/>
          <p:cNvSpPr/>
          <p:nvPr/>
        </p:nvSpPr>
        <p:spPr>
          <a:xfrm>
            <a:off x="369984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O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0" name="棱台 139"/>
          <p:cNvSpPr/>
          <p:nvPr/>
        </p:nvSpPr>
        <p:spPr>
          <a:xfrm>
            <a:off x="333980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I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9" name="棱台 138"/>
          <p:cNvSpPr/>
          <p:nvPr/>
        </p:nvSpPr>
        <p:spPr>
          <a:xfrm>
            <a:off x="297976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U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8" name="棱台 137"/>
          <p:cNvSpPr/>
          <p:nvPr/>
        </p:nvSpPr>
        <p:spPr>
          <a:xfrm>
            <a:off x="261972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Y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7" name="棱台 136"/>
          <p:cNvSpPr/>
          <p:nvPr/>
        </p:nvSpPr>
        <p:spPr>
          <a:xfrm>
            <a:off x="225968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T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6" name="棱台 135"/>
          <p:cNvSpPr/>
          <p:nvPr/>
        </p:nvSpPr>
        <p:spPr>
          <a:xfrm>
            <a:off x="189964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R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5" name="棱台 134"/>
          <p:cNvSpPr/>
          <p:nvPr/>
        </p:nvSpPr>
        <p:spPr>
          <a:xfrm>
            <a:off x="153960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E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4" name="棱台 133"/>
          <p:cNvSpPr/>
          <p:nvPr/>
        </p:nvSpPr>
        <p:spPr>
          <a:xfrm>
            <a:off x="117956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W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33" name="棱台 132"/>
          <p:cNvSpPr/>
          <p:nvPr/>
        </p:nvSpPr>
        <p:spPr>
          <a:xfrm>
            <a:off x="819522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Q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5" name="棱台 144"/>
          <p:cNvSpPr/>
          <p:nvPr/>
        </p:nvSpPr>
        <p:spPr>
          <a:xfrm>
            <a:off x="315466" y="3158728"/>
            <a:ext cx="504056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Tab</a:t>
            </a:r>
            <a:r>
              <a:rPr lang="en-US" altLang="zh-CN" sz="700" b="1" dirty="0" smtClean="0">
                <a:solidFill>
                  <a:schemeClr val="bg1"/>
                </a:solidFill>
              </a:rPr>
              <a:t> ↔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8" name="棱台 157"/>
          <p:cNvSpPr/>
          <p:nvPr/>
        </p:nvSpPr>
        <p:spPr>
          <a:xfrm>
            <a:off x="449193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“‘</a:t>
            </a:r>
          </a:p>
        </p:txBody>
      </p:sp>
      <p:sp>
        <p:nvSpPr>
          <p:cNvPr id="157" name="棱台 156"/>
          <p:cNvSpPr/>
          <p:nvPr/>
        </p:nvSpPr>
        <p:spPr>
          <a:xfrm>
            <a:off x="413189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;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6" name="棱台 155"/>
          <p:cNvSpPr/>
          <p:nvPr/>
        </p:nvSpPr>
        <p:spPr>
          <a:xfrm>
            <a:off x="377185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L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5" name="棱台 154"/>
          <p:cNvSpPr/>
          <p:nvPr/>
        </p:nvSpPr>
        <p:spPr>
          <a:xfrm>
            <a:off x="341181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K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4" name="棱台 153"/>
          <p:cNvSpPr/>
          <p:nvPr/>
        </p:nvSpPr>
        <p:spPr>
          <a:xfrm>
            <a:off x="305177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J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3" name="棱台 152"/>
          <p:cNvSpPr/>
          <p:nvPr/>
        </p:nvSpPr>
        <p:spPr>
          <a:xfrm>
            <a:off x="269173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H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2" name="棱台 151"/>
          <p:cNvSpPr/>
          <p:nvPr/>
        </p:nvSpPr>
        <p:spPr>
          <a:xfrm>
            <a:off x="233169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G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1" name="棱台 150"/>
          <p:cNvSpPr/>
          <p:nvPr/>
        </p:nvSpPr>
        <p:spPr>
          <a:xfrm>
            <a:off x="197165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0" name="棱台 149"/>
          <p:cNvSpPr/>
          <p:nvPr/>
        </p:nvSpPr>
        <p:spPr>
          <a:xfrm>
            <a:off x="161161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D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9" name="棱台 148"/>
          <p:cNvSpPr/>
          <p:nvPr/>
        </p:nvSpPr>
        <p:spPr>
          <a:xfrm>
            <a:off x="125157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S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48" name="棱台 147"/>
          <p:cNvSpPr/>
          <p:nvPr/>
        </p:nvSpPr>
        <p:spPr>
          <a:xfrm>
            <a:off x="891530" y="3590776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A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59" name="棱台 158"/>
          <p:cNvSpPr/>
          <p:nvPr/>
        </p:nvSpPr>
        <p:spPr>
          <a:xfrm>
            <a:off x="315466" y="3590776"/>
            <a:ext cx="576064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Caps Lock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2" name="棱台 171"/>
          <p:cNvSpPr/>
          <p:nvPr/>
        </p:nvSpPr>
        <p:spPr>
          <a:xfrm>
            <a:off x="427590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?/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1" name="棱台 170"/>
          <p:cNvSpPr/>
          <p:nvPr/>
        </p:nvSpPr>
        <p:spPr>
          <a:xfrm>
            <a:off x="391586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&gt;.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0" name="棱台 169"/>
          <p:cNvSpPr/>
          <p:nvPr/>
        </p:nvSpPr>
        <p:spPr>
          <a:xfrm>
            <a:off x="355582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&lt;,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9" name="棱台 168"/>
          <p:cNvSpPr/>
          <p:nvPr/>
        </p:nvSpPr>
        <p:spPr>
          <a:xfrm>
            <a:off x="319578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M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8" name="棱台 167"/>
          <p:cNvSpPr/>
          <p:nvPr/>
        </p:nvSpPr>
        <p:spPr>
          <a:xfrm>
            <a:off x="283574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N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7" name="棱台 166"/>
          <p:cNvSpPr/>
          <p:nvPr/>
        </p:nvSpPr>
        <p:spPr>
          <a:xfrm>
            <a:off x="247570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B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6" name="棱台 165"/>
          <p:cNvSpPr/>
          <p:nvPr/>
        </p:nvSpPr>
        <p:spPr>
          <a:xfrm>
            <a:off x="211566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V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5" name="棱台 164"/>
          <p:cNvSpPr/>
          <p:nvPr/>
        </p:nvSpPr>
        <p:spPr>
          <a:xfrm>
            <a:off x="175562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C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4" name="棱台 163"/>
          <p:cNvSpPr/>
          <p:nvPr/>
        </p:nvSpPr>
        <p:spPr>
          <a:xfrm>
            <a:off x="139558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X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3" name="棱台 162"/>
          <p:cNvSpPr/>
          <p:nvPr/>
        </p:nvSpPr>
        <p:spPr>
          <a:xfrm>
            <a:off x="1035546" y="4022824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Z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62" name="棱台 161"/>
          <p:cNvSpPr/>
          <p:nvPr/>
        </p:nvSpPr>
        <p:spPr>
          <a:xfrm>
            <a:off x="315466" y="4022824"/>
            <a:ext cx="72008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zh-CN" altLang="en-US" sz="800" b="1" i="1" dirty="0" smtClean="0">
                <a:solidFill>
                  <a:schemeClr val="bg1"/>
                </a:solidFill>
              </a:rPr>
              <a:t>∆</a:t>
            </a:r>
            <a:r>
              <a:rPr lang="en-US" altLang="zh-CN" sz="700" b="1" i="1" dirty="0" smtClean="0">
                <a:solidFill>
                  <a:schemeClr val="bg1"/>
                </a:solidFill>
                <a:ea typeface="2002L_NP"/>
              </a:rPr>
              <a:t> </a:t>
            </a:r>
            <a:r>
              <a:rPr lang="en-US" altLang="zh-CN" sz="700" b="1" i="1" dirty="0" smtClean="0">
                <a:solidFill>
                  <a:schemeClr val="bg1"/>
                </a:solidFill>
              </a:rPr>
              <a:t>Shift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0" name="棱台 179"/>
          <p:cNvSpPr/>
          <p:nvPr/>
        </p:nvSpPr>
        <p:spPr>
          <a:xfrm>
            <a:off x="4851970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『』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9" name="棱台 178"/>
          <p:cNvSpPr/>
          <p:nvPr/>
        </p:nvSpPr>
        <p:spPr>
          <a:xfrm>
            <a:off x="4419922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kern="100" spc="-100" dirty="0" smtClean="0">
                <a:solidFill>
                  <a:schemeClr val="bg1"/>
                </a:solidFill>
              </a:rPr>
              <a:t>■■</a:t>
            </a:r>
            <a:endParaRPr lang="zh-CN" altLang="en-US" sz="700" b="1" i="1" kern="100" spc="-100" dirty="0" smtClean="0">
              <a:solidFill>
                <a:schemeClr val="bg1"/>
              </a:solidFill>
            </a:endParaRPr>
          </a:p>
        </p:txBody>
      </p:sp>
      <p:sp>
        <p:nvSpPr>
          <p:cNvPr id="178" name="棱台 177"/>
          <p:cNvSpPr/>
          <p:nvPr/>
        </p:nvSpPr>
        <p:spPr>
          <a:xfrm>
            <a:off x="3987874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Alt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7" name="棱台 176"/>
          <p:cNvSpPr/>
          <p:nvPr/>
        </p:nvSpPr>
        <p:spPr>
          <a:xfrm>
            <a:off x="1611610" y="4454872"/>
            <a:ext cx="2376264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Ferrari</a:t>
            </a:r>
          </a:p>
        </p:txBody>
      </p:sp>
      <p:sp>
        <p:nvSpPr>
          <p:cNvPr id="176" name="棱台 175"/>
          <p:cNvSpPr/>
          <p:nvPr/>
        </p:nvSpPr>
        <p:spPr>
          <a:xfrm>
            <a:off x="1179562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Alt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5" name="棱台 174"/>
          <p:cNvSpPr/>
          <p:nvPr/>
        </p:nvSpPr>
        <p:spPr>
          <a:xfrm>
            <a:off x="747514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『』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74" name="棱台 173"/>
          <p:cNvSpPr/>
          <p:nvPr/>
        </p:nvSpPr>
        <p:spPr>
          <a:xfrm>
            <a:off x="315466" y="4454872"/>
            <a:ext cx="432048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chemeClr val="bg1"/>
                </a:solidFill>
              </a:rPr>
              <a:t>Ctrl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6" name="棱台 185"/>
          <p:cNvSpPr/>
          <p:nvPr/>
        </p:nvSpPr>
        <p:spPr>
          <a:xfrm>
            <a:off x="6176640" y="4454872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↓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85" name="棱台 184"/>
          <p:cNvSpPr/>
          <p:nvPr/>
        </p:nvSpPr>
        <p:spPr>
          <a:xfrm>
            <a:off x="5816600" y="4454872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←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193" name="棱台 192"/>
          <p:cNvSpPr/>
          <p:nvPr/>
        </p:nvSpPr>
        <p:spPr>
          <a:xfrm>
            <a:off x="6176640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5400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End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92" name="棱台 191"/>
          <p:cNvSpPr/>
          <p:nvPr/>
        </p:nvSpPr>
        <p:spPr>
          <a:xfrm>
            <a:off x="5816600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Delete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90" name="棱台 189"/>
          <p:cNvSpPr/>
          <p:nvPr/>
        </p:nvSpPr>
        <p:spPr>
          <a:xfrm>
            <a:off x="6176640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Home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89" name="棱台 188"/>
          <p:cNvSpPr/>
          <p:nvPr/>
        </p:nvSpPr>
        <p:spPr>
          <a:xfrm>
            <a:off x="5816600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Insert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210" name="棱台 209"/>
          <p:cNvSpPr/>
          <p:nvPr/>
        </p:nvSpPr>
        <p:spPr>
          <a:xfrm>
            <a:off x="7696794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*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9" name="棱台 208"/>
          <p:cNvSpPr/>
          <p:nvPr/>
        </p:nvSpPr>
        <p:spPr>
          <a:xfrm>
            <a:off x="7336754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/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08" name="棱台 207"/>
          <p:cNvSpPr/>
          <p:nvPr/>
        </p:nvSpPr>
        <p:spPr>
          <a:xfrm>
            <a:off x="6976714" y="2726680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Num</a:t>
            </a:r>
          </a:p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Lock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14" name="棱台 213"/>
          <p:cNvSpPr/>
          <p:nvPr/>
        </p:nvSpPr>
        <p:spPr>
          <a:xfrm>
            <a:off x="7696794" y="3158728"/>
            <a:ext cx="360040" cy="360040"/>
          </a:xfrm>
          <a:prstGeom prst="bevel">
            <a:avLst>
              <a:gd name="adj" fmla="val 19324"/>
            </a:avLst>
          </a:prstGeom>
          <a:solidFill>
            <a:schemeClr val="tx1">
              <a:lumMod val="85000"/>
              <a:lumOff val="15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9</a:t>
            </a:r>
          </a:p>
          <a:p>
            <a:pPr algn="ctr"/>
            <a:r>
              <a:rPr lang="en-US" altLang="zh-CN" sz="600" b="1" i="1" dirty="0" smtClean="0">
                <a:solidFill>
                  <a:schemeClr val="bg1"/>
                </a:solidFill>
              </a:rPr>
              <a:t>PGUp</a:t>
            </a:r>
            <a:endParaRPr lang="zh-CN" altLang="en-US" sz="600" b="1" i="1" dirty="0">
              <a:solidFill>
                <a:schemeClr val="bg1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7480770" y="2522526"/>
            <a:ext cx="72008" cy="72008"/>
          </a:xfrm>
          <a:prstGeom prst="ellipse">
            <a:avLst/>
          </a:prstGeom>
          <a:solidFill>
            <a:schemeClr val="bg1"/>
          </a:solidFill>
          <a:ln w="3175">
            <a:solidFill>
              <a:srgbClr val="DE88E2"/>
            </a:solidFill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>
              <a:solidFill>
                <a:schemeClr val="bg1"/>
              </a:solidFill>
            </a:endParaRPr>
          </a:p>
        </p:txBody>
      </p:sp>
      <p:sp>
        <p:nvSpPr>
          <p:cNvPr id="235" name="椭圆 234"/>
          <p:cNvSpPr/>
          <p:nvPr/>
        </p:nvSpPr>
        <p:spPr>
          <a:xfrm>
            <a:off x="7840810" y="2522526"/>
            <a:ext cx="72008" cy="72008"/>
          </a:xfrm>
          <a:prstGeom prst="ellipse">
            <a:avLst/>
          </a:prstGeom>
          <a:solidFill>
            <a:schemeClr val="bg1"/>
          </a:solidFill>
          <a:ln w="3175">
            <a:solidFill>
              <a:srgbClr val="DE88E2"/>
            </a:solidFill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>
              <a:solidFill>
                <a:schemeClr val="bg1"/>
              </a:solidFill>
            </a:endParaRPr>
          </a:p>
        </p:txBody>
      </p:sp>
      <p:sp>
        <p:nvSpPr>
          <p:cNvPr id="236" name="椭圆 235"/>
          <p:cNvSpPr/>
          <p:nvPr/>
        </p:nvSpPr>
        <p:spPr>
          <a:xfrm>
            <a:off x="8200850" y="2522526"/>
            <a:ext cx="72008" cy="72008"/>
          </a:xfrm>
          <a:prstGeom prst="ellipse">
            <a:avLst/>
          </a:prstGeom>
          <a:solidFill>
            <a:schemeClr val="bg1"/>
          </a:solidFill>
          <a:ln w="3175">
            <a:solidFill>
              <a:srgbClr val="DE88E2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>
              <a:solidFill>
                <a:schemeClr val="bg1"/>
              </a:solidFill>
            </a:endParaRPr>
          </a:p>
        </p:txBody>
      </p:sp>
      <p:cxnSp>
        <p:nvCxnSpPr>
          <p:cNvPr id="237" name="直接连接符 236"/>
          <p:cNvCxnSpPr>
            <a:stCxn id="120" idx="6"/>
            <a:endCxn id="235" idx="2"/>
          </p:cNvCxnSpPr>
          <p:nvPr/>
        </p:nvCxnSpPr>
        <p:spPr>
          <a:xfrm>
            <a:off x="7552778" y="2558530"/>
            <a:ext cx="288032" cy="0"/>
          </a:xfrm>
          <a:prstGeom prst="line">
            <a:avLst/>
          </a:prstGeom>
          <a:solidFill>
            <a:srgbClr val="FCC8E9"/>
          </a:solidFill>
          <a:ln w="12700">
            <a:solidFill>
              <a:srgbClr val="DE88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>
            <a:stCxn id="235" idx="6"/>
            <a:endCxn id="236" idx="2"/>
          </p:cNvCxnSpPr>
          <p:nvPr/>
        </p:nvCxnSpPr>
        <p:spPr>
          <a:xfrm>
            <a:off x="7912818" y="2558530"/>
            <a:ext cx="288032" cy="0"/>
          </a:xfrm>
          <a:prstGeom prst="line">
            <a:avLst/>
          </a:prstGeom>
          <a:solidFill>
            <a:srgbClr val="FCC8E9"/>
          </a:solidFill>
          <a:ln w="12700">
            <a:solidFill>
              <a:srgbClr val="DE88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TextBox 240"/>
          <p:cNvSpPr txBox="1"/>
          <p:nvPr/>
        </p:nvSpPr>
        <p:spPr>
          <a:xfrm>
            <a:off x="7696794" y="2594534"/>
            <a:ext cx="360040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caps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8056834" y="2594534"/>
            <a:ext cx="360040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scroll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7336754" y="2594534"/>
            <a:ext cx="360040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0" b="1" i="1" dirty="0" smtClean="0">
                <a:solidFill>
                  <a:schemeClr val="bg1"/>
                </a:solidFill>
              </a:rPr>
              <a:t>num</a:t>
            </a:r>
            <a:endParaRPr lang="zh-CN" altLang="en-US" sz="700" b="1" i="1" dirty="0">
              <a:solidFill>
                <a:schemeClr val="bg1"/>
              </a:solidFill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7048722" y="2449834"/>
            <a:ext cx="288032" cy="159462"/>
          </a:xfrm>
          <a:prstGeom prst="rect">
            <a:avLst/>
          </a:prstGeom>
          <a:noFill/>
          <a:ln>
            <a:noFill/>
          </a:ln>
        </p:spPr>
        <p:txBody>
          <a:bodyPr wrap="square" lIns="0" tIns="36000" rIns="0" bIns="0" rtlCol="0">
            <a:spAutoFit/>
          </a:bodyPr>
          <a:lstStyle/>
          <a:p>
            <a:pPr algn="ctr"/>
            <a:r>
              <a:rPr lang="en-US" altLang="zh-CN" sz="800" b="1" i="1" dirty="0" smtClean="0">
                <a:solidFill>
                  <a:schemeClr val="bg1"/>
                </a:solidFill>
              </a:rPr>
              <a:t>Lock</a:t>
            </a:r>
            <a:endParaRPr lang="zh-CN" altLang="en-US" sz="800" b="1" i="1" dirty="0">
              <a:solidFill>
                <a:schemeClr val="bg1"/>
              </a:solidFill>
            </a:endParaRPr>
          </a:p>
        </p:txBody>
      </p:sp>
      <p:pic>
        <p:nvPicPr>
          <p:cNvPr id="245" name="Picture 4" descr="C:\Documents and Settings\zhuweiqiang\My Documents\我的图片\filco LOGO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7408762" y="2139950"/>
            <a:ext cx="936104" cy="37054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 bwMode="gray">
          <a:xfrm>
            <a:off x="171450" y="2139950"/>
            <a:ext cx="8389440" cy="2844800"/>
          </a:xfrm>
          <a:prstGeom prst="roundRect">
            <a:avLst>
              <a:gd name="adj" fmla="val 2877"/>
            </a:avLst>
          </a:prstGeom>
          <a:solidFill>
            <a:srgbClr val="FCC8E9"/>
          </a:solidFill>
          <a:ln w="19050">
            <a:solidFill>
              <a:srgbClr val="EC98D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6" name="棱台 5"/>
          <p:cNvSpPr/>
          <p:nvPr/>
        </p:nvSpPr>
        <p:spPr>
          <a:xfrm>
            <a:off x="4995986" y="2726680"/>
            <a:ext cx="72008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 ←  Backspace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" name="棱台 6"/>
          <p:cNvSpPr/>
          <p:nvPr/>
        </p:nvSpPr>
        <p:spPr>
          <a:xfrm>
            <a:off x="5140002" y="3158728"/>
            <a:ext cx="576064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  |</a:t>
            </a:r>
          </a:p>
          <a:p>
            <a:r>
              <a:rPr lang="en-US" altLang="zh-CN" sz="700" b="1" i="1" dirty="0" smtClean="0">
                <a:solidFill>
                  <a:srgbClr val="C00000"/>
                </a:solidFill>
              </a:rPr>
              <a:t>  \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" name="棱台 7"/>
          <p:cNvSpPr/>
          <p:nvPr/>
        </p:nvSpPr>
        <p:spPr>
          <a:xfrm>
            <a:off x="4851970" y="3590776"/>
            <a:ext cx="864096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Enter     ←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" name="棱台 8"/>
          <p:cNvSpPr/>
          <p:nvPr/>
        </p:nvSpPr>
        <p:spPr>
          <a:xfrm>
            <a:off x="4635946" y="4022824"/>
            <a:ext cx="108012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zh-CN" altLang="en-US" sz="700" b="1" i="1" dirty="0" smtClean="0">
                <a:solidFill>
                  <a:srgbClr val="C00000"/>
                </a:solidFill>
              </a:rPr>
              <a:t> ∆</a:t>
            </a:r>
            <a:r>
              <a:rPr lang="en-US" altLang="zh-CN" sz="700" b="1" i="1" dirty="0" smtClean="0">
                <a:solidFill>
                  <a:srgbClr val="C00000"/>
                </a:solidFill>
                <a:ea typeface="2002L_NP"/>
              </a:rPr>
              <a:t> </a:t>
            </a:r>
            <a:r>
              <a:rPr lang="en-US" altLang="zh-CN" sz="700" b="1" i="1" dirty="0" smtClean="0">
                <a:solidFill>
                  <a:srgbClr val="C00000"/>
                </a:solidFill>
              </a:rPr>
              <a:t>Shift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" name="棱台 9"/>
          <p:cNvSpPr/>
          <p:nvPr/>
        </p:nvSpPr>
        <p:spPr>
          <a:xfrm>
            <a:off x="5284018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Ctrl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" name="棱台 10"/>
          <p:cNvSpPr/>
          <p:nvPr/>
        </p:nvSpPr>
        <p:spPr>
          <a:xfrm>
            <a:off x="6527800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Pause</a:t>
            </a:r>
            <a:br>
              <a:rPr lang="en-US" altLang="zh-CN" sz="600" b="1" i="1" dirty="0" smtClean="0">
                <a:solidFill>
                  <a:srgbClr val="C00000"/>
                </a:solidFill>
              </a:rPr>
            </a:br>
            <a:r>
              <a:rPr lang="en-US" altLang="zh-CN" sz="600" b="1" i="1" dirty="0" smtClean="0">
                <a:solidFill>
                  <a:srgbClr val="C00000"/>
                </a:solidFill>
              </a:rPr>
              <a:t>Break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2" name="棱台 11"/>
          <p:cNvSpPr/>
          <p:nvPr/>
        </p:nvSpPr>
        <p:spPr>
          <a:xfrm>
            <a:off x="6527800" y="4454872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→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3" name="棱台 12"/>
          <p:cNvSpPr/>
          <p:nvPr/>
        </p:nvSpPr>
        <p:spPr>
          <a:xfrm>
            <a:off x="6167760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↑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4" name="棱台 13"/>
          <p:cNvSpPr/>
          <p:nvPr/>
        </p:nvSpPr>
        <p:spPr>
          <a:xfrm>
            <a:off x="6527800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Page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Up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5" name="棱台 14"/>
          <p:cNvSpPr/>
          <p:nvPr/>
        </p:nvSpPr>
        <p:spPr>
          <a:xfrm>
            <a:off x="6527800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Page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Down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6" name="棱台 15"/>
          <p:cNvSpPr/>
          <p:nvPr/>
        </p:nvSpPr>
        <p:spPr>
          <a:xfrm>
            <a:off x="315466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Esc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7" name="棱台 16"/>
          <p:cNvSpPr/>
          <p:nvPr/>
        </p:nvSpPr>
        <p:spPr>
          <a:xfrm>
            <a:off x="2043658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F4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8" name="棱台 17"/>
          <p:cNvSpPr/>
          <p:nvPr/>
        </p:nvSpPr>
        <p:spPr>
          <a:xfrm>
            <a:off x="5356026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F12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9" name="棱台 18"/>
          <p:cNvSpPr/>
          <p:nvPr/>
        </p:nvSpPr>
        <p:spPr>
          <a:xfrm>
            <a:off x="3699842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F8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20" name="棱台 19"/>
          <p:cNvSpPr/>
          <p:nvPr/>
        </p:nvSpPr>
        <p:spPr>
          <a:xfrm>
            <a:off x="8056834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—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21" name="棱台 20"/>
          <p:cNvSpPr/>
          <p:nvPr/>
        </p:nvSpPr>
        <p:spPr>
          <a:xfrm>
            <a:off x="6976714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7</a:t>
            </a:r>
            <a:br>
              <a:rPr lang="en-US" altLang="zh-CN" sz="700" b="1" i="1" dirty="0" smtClean="0">
                <a:solidFill>
                  <a:srgbClr val="C00000"/>
                </a:solidFill>
              </a:rPr>
            </a:br>
            <a:r>
              <a:rPr lang="en-US" altLang="zh-CN" sz="600" b="1" i="1" dirty="0" smtClean="0">
                <a:solidFill>
                  <a:srgbClr val="C00000"/>
                </a:solidFill>
              </a:rPr>
              <a:t>Home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22" name="棱台 21"/>
          <p:cNvSpPr/>
          <p:nvPr/>
        </p:nvSpPr>
        <p:spPr>
          <a:xfrm>
            <a:off x="7336754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8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↑</a:t>
            </a:r>
            <a:endParaRPr lang="zh-CN" altLang="en-US" sz="600" b="1" i="1" dirty="0" smtClean="0">
              <a:solidFill>
                <a:srgbClr val="C00000"/>
              </a:solidFill>
            </a:endParaRPr>
          </a:p>
        </p:txBody>
      </p:sp>
      <p:sp>
        <p:nvSpPr>
          <p:cNvPr id="23" name="棱台 22"/>
          <p:cNvSpPr/>
          <p:nvPr/>
        </p:nvSpPr>
        <p:spPr>
          <a:xfrm>
            <a:off x="8056834" y="3158728"/>
            <a:ext cx="360040" cy="792088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+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24" name="棱台 23"/>
          <p:cNvSpPr/>
          <p:nvPr/>
        </p:nvSpPr>
        <p:spPr>
          <a:xfrm>
            <a:off x="6976714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4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←</a:t>
            </a:r>
            <a:endParaRPr lang="zh-CN" altLang="en-US" sz="600" b="1" i="1" dirty="0" smtClean="0">
              <a:solidFill>
                <a:srgbClr val="C00000"/>
              </a:solidFill>
            </a:endParaRPr>
          </a:p>
        </p:txBody>
      </p:sp>
      <p:sp>
        <p:nvSpPr>
          <p:cNvPr id="25" name="棱台 24"/>
          <p:cNvSpPr/>
          <p:nvPr/>
        </p:nvSpPr>
        <p:spPr>
          <a:xfrm>
            <a:off x="7336754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5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26" name="棱台 25"/>
          <p:cNvSpPr/>
          <p:nvPr/>
        </p:nvSpPr>
        <p:spPr>
          <a:xfrm>
            <a:off x="7696794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6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→</a:t>
            </a:r>
            <a:endParaRPr lang="zh-CN" altLang="en-US" sz="600" b="1" i="1" dirty="0" smtClean="0">
              <a:solidFill>
                <a:srgbClr val="C00000"/>
              </a:solidFill>
            </a:endParaRPr>
          </a:p>
        </p:txBody>
      </p:sp>
      <p:sp>
        <p:nvSpPr>
          <p:cNvPr id="27" name="棱台 26"/>
          <p:cNvSpPr/>
          <p:nvPr/>
        </p:nvSpPr>
        <p:spPr>
          <a:xfrm>
            <a:off x="6976714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1</a:t>
            </a:r>
            <a:br>
              <a:rPr lang="en-US" altLang="zh-CN" sz="700" b="1" i="1" dirty="0" smtClean="0">
                <a:solidFill>
                  <a:srgbClr val="C00000"/>
                </a:solidFill>
              </a:rPr>
            </a:br>
            <a:r>
              <a:rPr lang="en-US" altLang="zh-CN" sz="600" b="1" i="1" dirty="0" smtClean="0">
                <a:solidFill>
                  <a:srgbClr val="C00000"/>
                </a:solidFill>
              </a:rPr>
              <a:t>End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28" name="棱台 27"/>
          <p:cNvSpPr/>
          <p:nvPr/>
        </p:nvSpPr>
        <p:spPr>
          <a:xfrm>
            <a:off x="7336754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2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↓</a:t>
            </a:r>
            <a:endParaRPr lang="zh-CN" altLang="en-US" sz="600" b="1" i="1" dirty="0" smtClean="0">
              <a:solidFill>
                <a:srgbClr val="C00000"/>
              </a:solidFill>
            </a:endParaRPr>
          </a:p>
        </p:txBody>
      </p:sp>
      <p:sp>
        <p:nvSpPr>
          <p:cNvPr id="29" name="棱台 28"/>
          <p:cNvSpPr/>
          <p:nvPr/>
        </p:nvSpPr>
        <p:spPr>
          <a:xfrm>
            <a:off x="7696794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3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PGUp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30" name="棱台 29"/>
          <p:cNvSpPr/>
          <p:nvPr/>
        </p:nvSpPr>
        <p:spPr>
          <a:xfrm>
            <a:off x="8056834" y="4022824"/>
            <a:ext cx="360040" cy="792088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Enter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31" name="棱台 30"/>
          <p:cNvSpPr/>
          <p:nvPr/>
        </p:nvSpPr>
        <p:spPr>
          <a:xfrm>
            <a:off x="6976714" y="4454872"/>
            <a:ext cx="72008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0</a:t>
            </a:r>
            <a:br>
              <a:rPr lang="en-US" altLang="zh-CN" sz="700" b="1" i="1" dirty="0" smtClean="0">
                <a:solidFill>
                  <a:srgbClr val="C00000"/>
                </a:solidFill>
              </a:rPr>
            </a:br>
            <a:r>
              <a:rPr lang="en-US" altLang="zh-CN" sz="700" b="1" i="1" dirty="0" smtClean="0">
                <a:solidFill>
                  <a:srgbClr val="C00000"/>
                </a:solidFill>
              </a:rPr>
              <a:t>Ins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32" name="棱台 31"/>
          <p:cNvSpPr/>
          <p:nvPr/>
        </p:nvSpPr>
        <p:spPr>
          <a:xfrm>
            <a:off x="7696794" y="4454872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·</a:t>
            </a:r>
          </a:p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Del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480770" y="2522526"/>
            <a:ext cx="72008" cy="72008"/>
          </a:xfrm>
          <a:prstGeom prst="ellipse">
            <a:avLst/>
          </a:prstGeom>
          <a:solidFill>
            <a:schemeClr val="bg1"/>
          </a:solidFill>
          <a:ln w="3175">
            <a:solidFill>
              <a:srgbClr val="DE88E2"/>
            </a:solidFill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>
              <a:solidFill>
                <a:srgbClr val="C00000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840810" y="2522526"/>
            <a:ext cx="72008" cy="72008"/>
          </a:xfrm>
          <a:prstGeom prst="ellipse">
            <a:avLst/>
          </a:prstGeom>
          <a:solidFill>
            <a:schemeClr val="bg1"/>
          </a:solidFill>
          <a:ln w="3175">
            <a:solidFill>
              <a:srgbClr val="DE88E2"/>
            </a:solidFill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>
              <a:solidFill>
                <a:srgbClr val="C0000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200850" y="2522526"/>
            <a:ext cx="72008" cy="72008"/>
          </a:xfrm>
          <a:prstGeom prst="ellipse">
            <a:avLst/>
          </a:prstGeom>
          <a:solidFill>
            <a:schemeClr val="bg1"/>
          </a:solidFill>
          <a:ln w="3175">
            <a:solidFill>
              <a:srgbClr val="DE88E2"/>
            </a:solidFill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>
              <a:solidFill>
                <a:srgbClr val="C00000"/>
              </a:solidFill>
            </a:endParaRPr>
          </a:p>
        </p:txBody>
      </p:sp>
      <p:cxnSp>
        <p:nvCxnSpPr>
          <p:cNvPr id="36" name="直接连接符 35"/>
          <p:cNvCxnSpPr>
            <a:stCxn id="33" idx="6"/>
            <a:endCxn id="34" idx="2"/>
          </p:cNvCxnSpPr>
          <p:nvPr/>
        </p:nvCxnSpPr>
        <p:spPr>
          <a:xfrm>
            <a:off x="7552778" y="2558530"/>
            <a:ext cx="288032" cy="0"/>
          </a:xfrm>
          <a:prstGeom prst="line">
            <a:avLst/>
          </a:prstGeom>
          <a:solidFill>
            <a:srgbClr val="FCC8E9"/>
          </a:solidFill>
          <a:ln w="12700">
            <a:solidFill>
              <a:srgbClr val="DE88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34" idx="6"/>
            <a:endCxn id="35" idx="2"/>
          </p:cNvCxnSpPr>
          <p:nvPr/>
        </p:nvCxnSpPr>
        <p:spPr>
          <a:xfrm>
            <a:off x="7912818" y="2558530"/>
            <a:ext cx="288032" cy="0"/>
          </a:xfrm>
          <a:prstGeom prst="line">
            <a:avLst/>
          </a:prstGeom>
          <a:solidFill>
            <a:srgbClr val="FCC8E9"/>
          </a:solidFill>
          <a:ln w="12700">
            <a:solidFill>
              <a:srgbClr val="DE88E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696794" y="2594534"/>
            <a:ext cx="360040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caps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56834" y="2594534"/>
            <a:ext cx="360040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scroll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36754" y="2594534"/>
            <a:ext cx="360040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num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048722" y="2449834"/>
            <a:ext cx="288032" cy="159462"/>
          </a:xfrm>
          <a:prstGeom prst="rect">
            <a:avLst/>
          </a:prstGeom>
          <a:noFill/>
          <a:ln>
            <a:noFill/>
          </a:ln>
        </p:spPr>
        <p:txBody>
          <a:bodyPr wrap="square" lIns="0" tIns="36000" rIns="0" bIns="0" rtlCol="0">
            <a:spAutoFit/>
          </a:bodyPr>
          <a:lstStyle/>
          <a:p>
            <a:pPr algn="ctr"/>
            <a:r>
              <a:rPr lang="en-US" altLang="zh-CN" sz="800" b="1" i="1" dirty="0" smtClean="0">
                <a:solidFill>
                  <a:srgbClr val="C00000"/>
                </a:solidFill>
              </a:rPr>
              <a:t>Lock</a:t>
            </a:r>
            <a:endParaRPr lang="zh-CN" altLang="en-US" sz="800" b="1" i="1" dirty="0">
              <a:solidFill>
                <a:srgbClr val="C00000"/>
              </a:solidFill>
            </a:endParaRPr>
          </a:p>
        </p:txBody>
      </p:sp>
      <p:pic>
        <p:nvPicPr>
          <p:cNvPr id="42" name="Picture 4" descr="C:\Documents and Settings\zhuweiqiang\My Documents\我的图片\filco LOGO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7408762" y="2139950"/>
            <a:ext cx="936104" cy="37054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棱台 42"/>
          <p:cNvSpPr/>
          <p:nvPr/>
        </p:nvSpPr>
        <p:spPr>
          <a:xfrm>
            <a:off x="463594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+=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44" name="棱台 43"/>
          <p:cNvSpPr/>
          <p:nvPr/>
        </p:nvSpPr>
        <p:spPr>
          <a:xfrm>
            <a:off x="6167760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Scroll Lock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45" name="棱台 44"/>
          <p:cNvSpPr/>
          <p:nvPr/>
        </p:nvSpPr>
        <p:spPr>
          <a:xfrm>
            <a:off x="5807720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Print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Screen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46" name="棱台 45"/>
          <p:cNvSpPr/>
          <p:nvPr/>
        </p:nvSpPr>
        <p:spPr>
          <a:xfrm>
            <a:off x="4995986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F11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47" name="棱台 46"/>
          <p:cNvSpPr/>
          <p:nvPr/>
        </p:nvSpPr>
        <p:spPr>
          <a:xfrm>
            <a:off x="4635946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F10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48" name="棱台 47"/>
          <p:cNvSpPr/>
          <p:nvPr/>
        </p:nvSpPr>
        <p:spPr>
          <a:xfrm>
            <a:off x="4275906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F9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49" name="棱台 48"/>
          <p:cNvSpPr/>
          <p:nvPr/>
        </p:nvSpPr>
        <p:spPr>
          <a:xfrm>
            <a:off x="3339802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F7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0" name="棱台 49"/>
          <p:cNvSpPr/>
          <p:nvPr/>
        </p:nvSpPr>
        <p:spPr>
          <a:xfrm>
            <a:off x="2979762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F6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1" name="棱台 50"/>
          <p:cNvSpPr/>
          <p:nvPr/>
        </p:nvSpPr>
        <p:spPr>
          <a:xfrm>
            <a:off x="2619722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F5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2" name="棱台 51"/>
          <p:cNvSpPr/>
          <p:nvPr/>
        </p:nvSpPr>
        <p:spPr>
          <a:xfrm>
            <a:off x="1683618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F3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3" name="棱台 52"/>
          <p:cNvSpPr/>
          <p:nvPr/>
        </p:nvSpPr>
        <p:spPr>
          <a:xfrm>
            <a:off x="1323578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F2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4" name="棱台 53"/>
          <p:cNvSpPr/>
          <p:nvPr/>
        </p:nvSpPr>
        <p:spPr>
          <a:xfrm>
            <a:off x="963538" y="226981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F1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5" name="棱台 54"/>
          <p:cNvSpPr/>
          <p:nvPr/>
        </p:nvSpPr>
        <p:spPr>
          <a:xfrm>
            <a:off x="427590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_-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6" name="棱台 55"/>
          <p:cNvSpPr/>
          <p:nvPr/>
        </p:nvSpPr>
        <p:spPr>
          <a:xfrm>
            <a:off x="391586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)0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7" name="棱台 56"/>
          <p:cNvSpPr/>
          <p:nvPr/>
        </p:nvSpPr>
        <p:spPr>
          <a:xfrm>
            <a:off x="355582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(9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8" name="棱台 57"/>
          <p:cNvSpPr/>
          <p:nvPr/>
        </p:nvSpPr>
        <p:spPr>
          <a:xfrm>
            <a:off x="319578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*8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59" name="棱台 58"/>
          <p:cNvSpPr/>
          <p:nvPr/>
        </p:nvSpPr>
        <p:spPr>
          <a:xfrm>
            <a:off x="283574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&amp;7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0" name="棱台 59"/>
          <p:cNvSpPr/>
          <p:nvPr/>
        </p:nvSpPr>
        <p:spPr>
          <a:xfrm>
            <a:off x="247570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^6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1" name="棱台 60"/>
          <p:cNvSpPr/>
          <p:nvPr/>
        </p:nvSpPr>
        <p:spPr>
          <a:xfrm>
            <a:off x="211566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%5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2" name="棱台 61"/>
          <p:cNvSpPr/>
          <p:nvPr/>
        </p:nvSpPr>
        <p:spPr>
          <a:xfrm>
            <a:off x="175562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$4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3" name="棱台 62"/>
          <p:cNvSpPr/>
          <p:nvPr/>
        </p:nvSpPr>
        <p:spPr>
          <a:xfrm>
            <a:off x="139558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#</a:t>
            </a:r>
          </a:p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3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4" name="棱台 63"/>
          <p:cNvSpPr/>
          <p:nvPr/>
        </p:nvSpPr>
        <p:spPr>
          <a:xfrm>
            <a:off x="103554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@2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5" name="棱台 64"/>
          <p:cNvSpPr/>
          <p:nvPr/>
        </p:nvSpPr>
        <p:spPr>
          <a:xfrm>
            <a:off x="67550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!</a:t>
            </a:r>
          </a:p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1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6" name="棱台 65"/>
          <p:cNvSpPr/>
          <p:nvPr/>
        </p:nvSpPr>
        <p:spPr>
          <a:xfrm>
            <a:off x="315466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~`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7" name="棱台 66"/>
          <p:cNvSpPr/>
          <p:nvPr/>
        </p:nvSpPr>
        <p:spPr>
          <a:xfrm>
            <a:off x="477996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}</a:t>
            </a:r>
          </a:p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]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8" name="棱台 67"/>
          <p:cNvSpPr/>
          <p:nvPr/>
        </p:nvSpPr>
        <p:spPr>
          <a:xfrm>
            <a:off x="441992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{[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69" name="棱台 68"/>
          <p:cNvSpPr/>
          <p:nvPr/>
        </p:nvSpPr>
        <p:spPr>
          <a:xfrm>
            <a:off x="405988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P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0" name="棱台 69"/>
          <p:cNvSpPr/>
          <p:nvPr/>
        </p:nvSpPr>
        <p:spPr>
          <a:xfrm>
            <a:off x="369984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O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1" name="棱台 70"/>
          <p:cNvSpPr/>
          <p:nvPr/>
        </p:nvSpPr>
        <p:spPr>
          <a:xfrm>
            <a:off x="333980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I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2" name="棱台 71"/>
          <p:cNvSpPr/>
          <p:nvPr/>
        </p:nvSpPr>
        <p:spPr>
          <a:xfrm>
            <a:off x="297976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U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3" name="棱台 72"/>
          <p:cNvSpPr/>
          <p:nvPr/>
        </p:nvSpPr>
        <p:spPr>
          <a:xfrm>
            <a:off x="261972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Y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4" name="棱台 73"/>
          <p:cNvSpPr/>
          <p:nvPr/>
        </p:nvSpPr>
        <p:spPr>
          <a:xfrm>
            <a:off x="225968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T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5" name="棱台 74"/>
          <p:cNvSpPr/>
          <p:nvPr/>
        </p:nvSpPr>
        <p:spPr>
          <a:xfrm>
            <a:off x="189964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R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6" name="棱台 75"/>
          <p:cNvSpPr/>
          <p:nvPr/>
        </p:nvSpPr>
        <p:spPr>
          <a:xfrm>
            <a:off x="153960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E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7" name="棱台 76"/>
          <p:cNvSpPr/>
          <p:nvPr/>
        </p:nvSpPr>
        <p:spPr>
          <a:xfrm>
            <a:off x="117956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W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8" name="棱台 77"/>
          <p:cNvSpPr/>
          <p:nvPr/>
        </p:nvSpPr>
        <p:spPr>
          <a:xfrm>
            <a:off x="819522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Q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79" name="棱台 78"/>
          <p:cNvSpPr/>
          <p:nvPr/>
        </p:nvSpPr>
        <p:spPr>
          <a:xfrm>
            <a:off x="315466" y="3158728"/>
            <a:ext cx="504056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Tab</a:t>
            </a:r>
            <a:r>
              <a:rPr lang="en-US" altLang="zh-CN" sz="700" b="1" dirty="0" smtClean="0">
                <a:solidFill>
                  <a:srgbClr val="C00000"/>
                </a:solidFill>
              </a:rPr>
              <a:t> ↔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0" name="棱台 79"/>
          <p:cNvSpPr/>
          <p:nvPr/>
        </p:nvSpPr>
        <p:spPr>
          <a:xfrm>
            <a:off x="449193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“‘</a:t>
            </a:r>
          </a:p>
        </p:txBody>
      </p:sp>
      <p:sp>
        <p:nvSpPr>
          <p:cNvPr id="81" name="棱台 80"/>
          <p:cNvSpPr/>
          <p:nvPr/>
        </p:nvSpPr>
        <p:spPr>
          <a:xfrm>
            <a:off x="413189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:</a:t>
            </a:r>
          </a:p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;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2" name="棱台 81"/>
          <p:cNvSpPr/>
          <p:nvPr/>
        </p:nvSpPr>
        <p:spPr>
          <a:xfrm>
            <a:off x="377185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L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3" name="棱台 82"/>
          <p:cNvSpPr/>
          <p:nvPr/>
        </p:nvSpPr>
        <p:spPr>
          <a:xfrm>
            <a:off x="341181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K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4" name="棱台 83"/>
          <p:cNvSpPr/>
          <p:nvPr/>
        </p:nvSpPr>
        <p:spPr>
          <a:xfrm>
            <a:off x="305177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J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5" name="棱台 84"/>
          <p:cNvSpPr/>
          <p:nvPr/>
        </p:nvSpPr>
        <p:spPr>
          <a:xfrm>
            <a:off x="269173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H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6" name="棱台 85"/>
          <p:cNvSpPr/>
          <p:nvPr/>
        </p:nvSpPr>
        <p:spPr>
          <a:xfrm>
            <a:off x="233169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G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7" name="棱台 86"/>
          <p:cNvSpPr/>
          <p:nvPr/>
        </p:nvSpPr>
        <p:spPr>
          <a:xfrm>
            <a:off x="197165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F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8" name="棱台 87"/>
          <p:cNvSpPr/>
          <p:nvPr/>
        </p:nvSpPr>
        <p:spPr>
          <a:xfrm>
            <a:off x="161161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D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89" name="棱台 88"/>
          <p:cNvSpPr/>
          <p:nvPr/>
        </p:nvSpPr>
        <p:spPr>
          <a:xfrm>
            <a:off x="125157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S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0" name="棱台 89"/>
          <p:cNvSpPr/>
          <p:nvPr/>
        </p:nvSpPr>
        <p:spPr>
          <a:xfrm>
            <a:off x="891530" y="3590776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A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1" name="棱台 90"/>
          <p:cNvSpPr/>
          <p:nvPr/>
        </p:nvSpPr>
        <p:spPr>
          <a:xfrm>
            <a:off x="315466" y="3590776"/>
            <a:ext cx="576064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Caps Lock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2" name="棱台 91"/>
          <p:cNvSpPr/>
          <p:nvPr/>
        </p:nvSpPr>
        <p:spPr>
          <a:xfrm>
            <a:off x="427590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?/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3" name="棱台 92"/>
          <p:cNvSpPr/>
          <p:nvPr/>
        </p:nvSpPr>
        <p:spPr>
          <a:xfrm>
            <a:off x="391586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&gt;.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4" name="棱台 93"/>
          <p:cNvSpPr/>
          <p:nvPr/>
        </p:nvSpPr>
        <p:spPr>
          <a:xfrm>
            <a:off x="355582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&lt;,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5" name="棱台 94"/>
          <p:cNvSpPr/>
          <p:nvPr/>
        </p:nvSpPr>
        <p:spPr>
          <a:xfrm>
            <a:off x="319578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M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6" name="棱台 95"/>
          <p:cNvSpPr/>
          <p:nvPr/>
        </p:nvSpPr>
        <p:spPr>
          <a:xfrm>
            <a:off x="283574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N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7" name="棱台 96"/>
          <p:cNvSpPr/>
          <p:nvPr/>
        </p:nvSpPr>
        <p:spPr>
          <a:xfrm>
            <a:off x="247570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B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8" name="棱台 97"/>
          <p:cNvSpPr/>
          <p:nvPr/>
        </p:nvSpPr>
        <p:spPr>
          <a:xfrm>
            <a:off x="211566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V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99" name="棱台 98"/>
          <p:cNvSpPr/>
          <p:nvPr/>
        </p:nvSpPr>
        <p:spPr>
          <a:xfrm>
            <a:off x="175562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C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0" name="棱台 99"/>
          <p:cNvSpPr/>
          <p:nvPr/>
        </p:nvSpPr>
        <p:spPr>
          <a:xfrm>
            <a:off x="139558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X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1" name="棱台 100"/>
          <p:cNvSpPr/>
          <p:nvPr/>
        </p:nvSpPr>
        <p:spPr>
          <a:xfrm>
            <a:off x="1035546" y="4022824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Z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2" name="棱台 101"/>
          <p:cNvSpPr/>
          <p:nvPr/>
        </p:nvSpPr>
        <p:spPr>
          <a:xfrm>
            <a:off x="315466" y="4022824"/>
            <a:ext cx="72008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zh-CN" altLang="en-US" sz="800" b="1" i="1" dirty="0" smtClean="0">
                <a:solidFill>
                  <a:srgbClr val="C00000"/>
                </a:solidFill>
              </a:rPr>
              <a:t>∆</a:t>
            </a:r>
            <a:r>
              <a:rPr lang="en-US" altLang="zh-CN" sz="700" b="1" i="1" dirty="0" smtClean="0">
                <a:solidFill>
                  <a:srgbClr val="C00000"/>
                </a:solidFill>
                <a:ea typeface="2002L_NP"/>
              </a:rPr>
              <a:t> </a:t>
            </a:r>
            <a:r>
              <a:rPr lang="en-US" altLang="zh-CN" sz="700" b="1" i="1" dirty="0" smtClean="0">
                <a:solidFill>
                  <a:srgbClr val="C00000"/>
                </a:solidFill>
              </a:rPr>
              <a:t>Shift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3" name="棱台 102"/>
          <p:cNvSpPr/>
          <p:nvPr/>
        </p:nvSpPr>
        <p:spPr>
          <a:xfrm>
            <a:off x="4851970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『』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4" name="棱台 103"/>
          <p:cNvSpPr/>
          <p:nvPr/>
        </p:nvSpPr>
        <p:spPr>
          <a:xfrm>
            <a:off x="4419922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kern="100" spc="-100" dirty="0" smtClean="0">
                <a:solidFill>
                  <a:srgbClr val="C00000"/>
                </a:solidFill>
              </a:rPr>
              <a:t>■■</a:t>
            </a:r>
            <a:endParaRPr lang="zh-CN" altLang="en-US" sz="700" b="1" i="1" kern="100" spc="-100" dirty="0" smtClean="0">
              <a:solidFill>
                <a:srgbClr val="C00000"/>
              </a:solidFill>
            </a:endParaRPr>
          </a:p>
        </p:txBody>
      </p:sp>
      <p:sp>
        <p:nvSpPr>
          <p:cNvPr id="105" name="棱台 104"/>
          <p:cNvSpPr/>
          <p:nvPr/>
        </p:nvSpPr>
        <p:spPr>
          <a:xfrm>
            <a:off x="3987874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Alt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6" name="棱台 105"/>
          <p:cNvSpPr/>
          <p:nvPr/>
        </p:nvSpPr>
        <p:spPr>
          <a:xfrm>
            <a:off x="1611610" y="4454872"/>
            <a:ext cx="2376264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pPr algn="ctr"/>
            <a:endParaRPr lang="en-US" altLang="zh-CN" sz="700" b="1" i="1" dirty="0" smtClean="0">
              <a:solidFill>
                <a:srgbClr val="C00000"/>
              </a:solidFill>
            </a:endParaRPr>
          </a:p>
        </p:txBody>
      </p:sp>
      <p:sp>
        <p:nvSpPr>
          <p:cNvPr id="107" name="棱台 106"/>
          <p:cNvSpPr/>
          <p:nvPr/>
        </p:nvSpPr>
        <p:spPr>
          <a:xfrm>
            <a:off x="1179562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Alt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8" name="棱台 107"/>
          <p:cNvSpPr/>
          <p:nvPr/>
        </p:nvSpPr>
        <p:spPr>
          <a:xfrm>
            <a:off x="747514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『』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09" name="棱台 108"/>
          <p:cNvSpPr/>
          <p:nvPr/>
        </p:nvSpPr>
        <p:spPr>
          <a:xfrm>
            <a:off x="315466" y="4454872"/>
            <a:ext cx="432048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54000" rtlCol="0" anchor="ctr"/>
          <a:lstStyle/>
          <a:p>
            <a:r>
              <a:rPr lang="en-US" altLang="zh-CN" sz="700" b="1" i="1" dirty="0" smtClean="0">
                <a:solidFill>
                  <a:srgbClr val="C00000"/>
                </a:solidFill>
              </a:rPr>
              <a:t>Ctrl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0" name="棱台 109"/>
          <p:cNvSpPr/>
          <p:nvPr/>
        </p:nvSpPr>
        <p:spPr>
          <a:xfrm>
            <a:off x="6167760" y="4454872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↓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1" name="棱台 110"/>
          <p:cNvSpPr/>
          <p:nvPr/>
        </p:nvSpPr>
        <p:spPr>
          <a:xfrm>
            <a:off x="5807720" y="4454872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←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2" name="棱台 111"/>
          <p:cNvSpPr/>
          <p:nvPr/>
        </p:nvSpPr>
        <p:spPr>
          <a:xfrm>
            <a:off x="6167760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5400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End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13" name="棱台 112"/>
          <p:cNvSpPr/>
          <p:nvPr/>
        </p:nvSpPr>
        <p:spPr>
          <a:xfrm>
            <a:off x="5807720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Delete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14" name="棱台 113"/>
          <p:cNvSpPr/>
          <p:nvPr/>
        </p:nvSpPr>
        <p:spPr>
          <a:xfrm>
            <a:off x="6167760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Home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15" name="棱台 114"/>
          <p:cNvSpPr/>
          <p:nvPr/>
        </p:nvSpPr>
        <p:spPr>
          <a:xfrm>
            <a:off x="5807720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Insert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16" name="棱台 115"/>
          <p:cNvSpPr/>
          <p:nvPr/>
        </p:nvSpPr>
        <p:spPr>
          <a:xfrm>
            <a:off x="7696794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*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7" name="棱台 116"/>
          <p:cNvSpPr/>
          <p:nvPr/>
        </p:nvSpPr>
        <p:spPr>
          <a:xfrm>
            <a:off x="7336754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5400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/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8" name="棱台 117"/>
          <p:cNvSpPr/>
          <p:nvPr/>
        </p:nvSpPr>
        <p:spPr>
          <a:xfrm>
            <a:off x="6976714" y="2726680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Num</a:t>
            </a:r>
          </a:p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Lock</a:t>
            </a:r>
            <a:endParaRPr lang="zh-CN" altLang="en-US" sz="700" b="1" i="1" dirty="0">
              <a:solidFill>
                <a:srgbClr val="C00000"/>
              </a:solidFill>
            </a:endParaRPr>
          </a:p>
        </p:txBody>
      </p:sp>
      <p:sp>
        <p:nvSpPr>
          <p:cNvPr id="119" name="棱台 118"/>
          <p:cNvSpPr/>
          <p:nvPr/>
        </p:nvSpPr>
        <p:spPr>
          <a:xfrm>
            <a:off x="7696794" y="3158728"/>
            <a:ext cx="360040" cy="360040"/>
          </a:xfrm>
          <a:prstGeom prst="bevel">
            <a:avLst>
              <a:gd name="adj" fmla="val 19324"/>
            </a:avLst>
          </a:prstGeom>
          <a:solidFill>
            <a:srgbClr val="FCC8E9"/>
          </a:solidFill>
          <a:ln w="3175">
            <a:solidFill>
              <a:srgbClr val="FB97D5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i="1" dirty="0" smtClean="0">
                <a:solidFill>
                  <a:srgbClr val="C00000"/>
                </a:solidFill>
              </a:rPr>
              <a:t>9</a:t>
            </a:r>
          </a:p>
          <a:p>
            <a:pPr algn="ctr"/>
            <a:r>
              <a:rPr lang="en-US" altLang="zh-CN" sz="600" b="1" i="1" dirty="0" smtClean="0">
                <a:solidFill>
                  <a:srgbClr val="C00000"/>
                </a:solidFill>
              </a:rPr>
              <a:t>PGUp</a:t>
            </a:r>
            <a:endParaRPr lang="zh-CN" altLang="en-US" sz="600" b="1" i="1" dirty="0">
              <a:solidFill>
                <a:srgbClr val="C00000"/>
              </a:solidFill>
            </a:endParaRPr>
          </a:p>
        </p:txBody>
      </p:sp>
      <p:sp>
        <p:nvSpPr>
          <p:cNvPr id="120" name="标题 1"/>
          <p:cNvSpPr txBox="1">
            <a:spLocks/>
          </p:cNvSpPr>
          <p:nvPr/>
        </p:nvSpPr>
        <p:spPr>
          <a:xfrm>
            <a:off x="914400" y="28576"/>
            <a:ext cx="68984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Pink!   Its my new obsession </a:t>
            </a:r>
          </a:p>
        </p:txBody>
      </p:sp>
      <p:pic>
        <p:nvPicPr>
          <p:cNvPr id="12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组合 135"/>
          <p:cNvGrpSpPr/>
          <p:nvPr/>
        </p:nvGrpSpPr>
        <p:grpSpPr>
          <a:xfrm>
            <a:off x="179512" y="2132856"/>
            <a:ext cx="8712968" cy="3024336"/>
            <a:chOff x="179512" y="2132856"/>
            <a:chExt cx="8712968" cy="3024336"/>
          </a:xfrm>
        </p:grpSpPr>
        <p:sp>
          <p:nvSpPr>
            <p:cNvPr id="17" name="圆角矩形 16"/>
            <p:cNvSpPr/>
            <p:nvPr/>
          </p:nvSpPr>
          <p:spPr>
            <a:xfrm>
              <a:off x="179512" y="2132856"/>
              <a:ext cx="8712968" cy="3024336"/>
            </a:xfrm>
            <a:prstGeom prst="roundRect">
              <a:avLst>
                <a:gd name="adj" fmla="val 2877"/>
              </a:avLst>
            </a:prstGeom>
            <a:solidFill>
              <a:srgbClr val="00B0F0"/>
            </a:solidFill>
            <a:ln w="6350">
              <a:solidFill>
                <a:srgbClr val="0070C0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棱台 25"/>
            <p:cNvSpPr/>
            <p:nvPr/>
          </p:nvSpPr>
          <p:spPr>
            <a:xfrm>
              <a:off x="32352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~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棱台 26"/>
            <p:cNvSpPr/>
            <p:nvPr/>
          </p:nvSpPr>
          <p:spPr>
            <a:xfrm>
              <a:off x="68356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!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棱台 27"/>
            <p:cNvSpPr/>
            <p:nvPr/>
          </p:nvSpPr>
          <p:spPr>
            <a:xfrm>
              <a:off x="104360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C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@2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棱台 28"/>
            <p:cNvSpPr/>
            <p:nvPr/>
          </p:nvSpPr>
          <p:spPr>
            <a:xfrm>
              <a:off x="140364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FF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#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棱台 29"/>
            <p:cNvSpPr/>
            <p:nvPr/>
          </p:nvSpPr>
          <p:spPr>
            <a:xfrm>
              <a:off x="176368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92D05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$4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棱台 30"/>
            <p:cNvSpPr/>
            <p:nvPr/>
          </p:nvSpPr>
          <p:spPr>
            <a:xfrm>
              <a:off x="212372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B05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%5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2" name="棱台 31"/>
            <p:cNvSpPr/>
            <p:nvPr/>
          </p:nvSpPr>
          <p:spPr>
            <a:xfrm>
              <a:off x="248376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B0F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^6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3" name="棱台 32"/>
            <p:cNvSpPr/>
            <p:nvPr/>
          </p:nvSpPr>
          <p:spPr>
            <a:xfrm>
              <a:off x="284380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70C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&amp;7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棱台 33"/>
            <p:cNvSpPr/>
            <p:nvPr/>
          </p:nvSpPr>
          <p:spPr>
            <a:xfrm>
              <a:off x="320384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206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*8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棱台 34"/>
            <p:cNvSpPr/>
            <p:nvPr/>
          </p:nvSpPr>
          <p:spPr>
            <a:xfrm>
              <a:off x="356388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7030A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(9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棱台 35"/>
            <p:cNvSpPr/>
            <p:nvPr/>
          </p:nvSpPr>
          <p:spPr>
            <a:xfrm>
              <a:off x="392392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)0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37" name="棱台 36"/>
            <p:cNvSpPr/>
            <p:nvPr/>
          </p:nvSpPr>
          <p:spPr>
            <a:xfrm>
              <a:off x="428396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_-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38" name="棱台 37"/>
            <p:cNvSpPr/>
            <p:nvPr/>
          </p:nvSpPr>
          <p:spPr>
            <a:xfrm>
              <a:off x="82758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Q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39" name="棱台 38"/>
            <p:cNvSpPr/>
            <p:nvPr/>
          </p:nvSpPr>
          <p:spPr>
            <a:xfrm>
              <a:off x="118762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W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0" name="棱台 39"/>
            <p:cNvSpPr/>
            <p:nvPr/>
          </p:nvSpPr>
          <p:spPr>
            <a:xfrm>
              <a:off x="154766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E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1" name="棱台 40"/>
            <p:cNvSpPr/>
            <p:nvPr/>
          </p:nvSpPr>
          <p:spPr>
            <a:xfrm>
              <a:off x="190770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R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2" name="棱台 41"/>
            <p:cNvSpPr/>
            <p:nvPr/>
          </p:nvSpPr>
          <p:spPr>
            <a:xfrm>
              <a:off x="226774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T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3" name="棱台 42"/>
            <p:cNvSpPr/>
            <p:nvPr/>
          </p:nvSpPr>
          <p:spPr>
            <a:xfrm>
              <a:off x="262778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Y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4" name="棱台 43"/>
            <p:cNvSpPr/>
            <p:nvPr/>
          </p:nvSpPr>
          <p:spPr>
            <a:xfrm>
              <a:off x="298782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U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5" name="棱台 44"/>
            <p:cNvSpPr/>
            <p:nvPr/>
          </p:nvSpPr>
          <p:spPr>
            <a:xfrm>
              <a:off x="334786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I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棱台 45"/>
            <p:cNvSpPr/>
            <p:nvPr/>
          </p:nvSpPr>
          <p:spPr>
            <a:xfrm>
              <a:off x="370790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O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7" name="棱台 46"/>
            <p:cNvSpPr/>
            <p:nvPr/>
          </p:nvSpPr>
          <p:spPr>
            <a:xfrm>
              <a:off x="406794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P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8" name="棱台 47"/>
            <p:cNvSpPr/>
            <p:nvPr/>
          </p:nvSpPr>
          <p:spPr>
            <a:xfrm>
              <a:off x="442798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{[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49" name="棱台 48"/>
            <p:cNvSpPr/>
            <p:nvPr/>
          </p:nvSpPr>
          <p:spPr>
            <a:xfrm>
              <a:off x="4788024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}</a:t>
              </a:r>
            </a:p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]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0" name="棱台 49"/>
            <p:cNvSpPr/>
            <p:nvPr/>
          </p:nvSpPr>
          <p:spPr>
            <a:xfrm>
              <a:off x="323528" y="3356992"/>
              <a:ext cx="504056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Tab ↔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1" name="棱台 50"/>
            <p:cNvSpPr/>
            <p:nvPr/>
          </p:nvSpPr>
          <p:spPr>
            <a:xfrm>
              <a:off x="4644008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A3F51D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+=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2" name="棱台 51"/>
            <p:cNvSpPr/>
            <p:nvPr/>
          </p:nvSpPr>
          <p:spPr>
            <a:xfrm>
              <a:off x="5004048" y="2924944"/>
              <a:ext cx="720080" cy="360040"/>
            </a:xfrm>
            <a:prstGeom prst="bevel">
              <a:avLst>
                <a:gd name="adj" fmla="val 19324"/>
              </a:avLst>
            </a:prstGeom>
            <a:solidFill>
              <a:srgbClr val="5AE9EC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 ←  Backspace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3" name="棱台 52"/>
            <p:cNvSpPr/>
            <p:nvPr/>
          </p:nvSpPr>
          <p:spPr>
            <a:xfrm>
              <a:off x="89959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A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4" name="棱台 53"/>
            <p:cNvSpPr/>
            <p:nvPr/>
          </p:nvSpPr>
          <p:spPr>
            <a:xfrm>
              <a:off x="125963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S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5" name="棱台 54"/>
            <p:cNvSpPr/>
            <p:nvPr/>
          </p:nvSpPr>
          <p:spPr>
            <a:xfrm>
              <a:off x="161967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D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6" name="棱台 55"/>
            <p:cNvSpPr/>
            <p:nvPr/>
          </p:nvSpPr>
          <p:spPr>
            <a:xfrm>
              <a:off x="197971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7" name="棱台 56"/>
            <p:cNvSpPr/>
            <p:nvPr/>
          </p:nvSpPr>
          <p:spPr>
            <a:xfrm>
              <a:off x="233975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G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8" name="棱台 57"/>
            <p:cNvSpPr/>
            <p:nvPr/>
          </p:nvSpPr>
          <p:spPr>
            <a:xfrm>
              <a:off x="269979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H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59" name="棱台 58"/>
            <p:cNvSpPr/>
            <p:nvPr/>
          </p:nvSpPr>
          <p:spPr>
            <a:xfrm>
              <a:off x="305983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J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0" name="棱台 59"/>
            <p:cNvSpPr/>
            <p:nvPr/>
          </p:nvSpPr>
          <p:spPr>
            <a:xfrm>
              <a:off x="341987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K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1" name="棱台 60"/>
            <p:cNvSpPr/>
            <p:nvPr/>
          </p:nvSpPr>
          <p:spPr>
            <a:xfrm>
              <a:off x="377991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L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2" name="棱台 61"/>
            <p:cNvSpPr/>
            <p:nvPr/>
          </p:nvSpPr>
          <p:spPr>
            <a:xfrm>
              <a:off x="413995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;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3" name="棱台 62"/>
            <p:cNvSpPr/>
            <p:nvPr/>
          </p:nvSpPr>
          <p:spPr>
            <a:xfrm>
              <a:off x="4499992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‘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4" name="棱台 63"/>
            <p:cNvSpPr/>
            <p:nvPr/>
          </p:nvSpPr>
          <p:spPr>
            <a:xfrm>
              <a:off x="323528" y="3789040"/>
              <a:ext cx="576064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Caps Lock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5" name="棱台 64"/>
            <p:cNvSpPr/>
            <p:nvPr/>
          </p:nvSpPr>
          <p:spPr>
            <a:xfrm>
              <a:off x="5148064" y="3356992"/>
              <a:ext cx="576064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  |</a:t>
              </a:r>
            </a:p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  \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6" name="棱台 65"/>
            <p:cNvSpPr/>
            <p:nvPr/>
          </p:nvSpPr>
          <p:spPr>
            <a:xfrm>
              <a:off x="4860032" y="3789040"/>
              <a:ext cx="864096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Enter     ←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7" name="棱台 66"/>
            <p:cNvSpPr/>
            <p:nvPr/>
          </p:nvSpPr>
          <p:spPr>
            <a:xfrm>
              <a:off x="323528" y="4221088"/>
              <a:ext cx="720080" cy="360040"/>
            </a:xfrm>
            <a:prstGeom prst="bevel">
              <a:avLst>
                <a:gd name="adj" fmla="val 19324"/>
              </a:avLst>
            </a:prstGeom>
            <a:solidFill>
              <a:srgbClr val="00FF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zh-CN" altLang="en-US" sz="800" dirty="0" smtClean="0">
                  <a:solidFill>
                    <a:schemeClr val="tx1"/>
                  </a:solidFill>
                </a:rPr>
                <a:t>∆</a:t>
              </a:r>
              <a:r>
                <a:rPr lang="en-US" altLang="zh-CN" sz="700" b="1" dirty="0" smtClean="0">
                  <a:solidFill>
                    <a:schemeClr val="tx1"/>
                  </a:solidFill>
                  <a:latin typeface="2002L_NP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chemeClr val="tx1"/>
                  </a:solidFill>
                </a:rPr>
                <a:t>Shift</a:t>
              </a:r>
              <a:endParaRPr lang="zh-CN" alt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棱台 67"/>
            <p:cNvSpPr/>
            <p:nvPr/>
          </p:nvSpPr>
          <p:spPr>
            <a:xfrm>
              <a:off x="104360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Z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69" name="棱台 68"/>
            <p:cNvSpPr/>
            <p:nvPr/>
          </p:nvSpPr>
          <p:spPr>
            <a:xfrm>
              <a:off x="140364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X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0" name="棱台 69"/>
            <p:cNvSpPr/>
            <p:nvPr/>
          </p:nvSpPr>
          <p:spPr>
            <a:xfrm>
              <a:off x="176368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C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1" name="棱台 70"/>
            <p:cNvSpPr/>
            <p:nvPr/>
          </p:nvSpPr>
          <p:spPr>
            <a:xfrm>
              <a:off x="212372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V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2" name="棱台 71"/>
            <p:cNvSpPr/>
            <p:nvPr/>
          </p:nvSpPr>
          <p:spPr>
            <a:xfrm>
              <a:off x="248376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B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3" name="棱台 72"/>
            <p:cNvSpPr/>
            <p:nvPr/>
          </p:nvSpPr>
          <p:spPr>
            <a:xfrm>
              <a:off x="284380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N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4" name="棱台 73"/>
            <p:cNvSpPr/>
            <p:nvPr/>
          </p:nvSpPr>
          <p:spPr>
            <a:xfrm>
              <a:off x="320384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M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5" name="棱台 74"/>
            <p:cNvSpPr/>
            <p:nvPr/>
          </p:nvSpPr>
          <p:spPr>
            <a:xfrm>
              <a:off x="356388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&lt;,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6" name="棱台 75"/>
            <p:cNvSpPr/>
            <p:nvPr/>
          </p:nvSpPr>
          <p:spPr>
            <a:xfrm>
              <a:off x="392392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&gt;.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7" name="棱台 76"/>
            <p:cNvSpPr/>
            <p:nvPr/>
          </p:nvSpPr>
          <p:spPr>
            <a:xfrm>
              <a:off x="4283968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?/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78" name="棱台 77"/>
            <p:cNvSpPr/>
            <p:nvPr/>
          </p:nvSpPr>
          <p:spPr>
            <a:xfrm>
              <a:off x="4644008" y="4221088"/>
              <a:ext cx="1080120" cy="360040"/>
            </a:xfrm>
            <a:prstGeom prst="bevel">
              <a:avLst>
                <a:gd name="adj" fmla="val 19324"/>
              </a:avLst>
            </a:prstGeom>
            <a:solidFill>
              <a:srgbClr val="00FF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zh-CN" altLang="en-US" sz="700" dirty="0" smtClean="0">
                  <a:solidFill>
                    <a:schemeClr val="tx1"/>
                  </a:solidFill>
                </a:rPr>
                <a:t> ∆</a:t>
              </a:r>
              <a:r>
                <a:rPr lang="en-US" altLang="zh-CN" sz="700" b="1" dirty="0" smtClean="0">
                  <a:solidFill>
                    <a:schemeClr val="tx1"/>
                  </a:solidFill>
                  <a:latin typeface="2002L_NP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chemeClr val="tx1"/>
                  </a:solidFill>
                </a:rPr>
                <a:t>Shift</a:t>
              </a:r>
              <a:endParaRPr lang="zh-CN" alt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79" name="棱台 78"/>
            <p:cNvSpPr/>
            <p:nvPr/>
          </p:nvSpPr>
          <p:spPr>
            <a:xfrm>
              <a:off x="323528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FF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/>
                  </a:solidFill>
                </a:rPr>
                <a:t>Ctrl</a:t>
              </a:r>
              <a:endParaRPr lang="zh-CN" alt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0" name="棱台 79"/>
            <p:cNvSpPr/>
            <p:nvPr/>
          </p:nvSpPr>
          <p:spPr>
            <a:xfrm>
              <a:off x="755576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FBF622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dirty="0" smtClean="0">
                  <a:solidFill>
                    <a:schemeClr val="tx1"/>
                  </a:solidFill>
                </a:rPr>
                <a:t>『』</a:t>
              </a:r>
              <a:endParaRPr lang="zh-CN" altLang="en-US" sz="700" dirty="0">
                <a:solidFill>
                  <a:schemeClr val="tx1"/>
                </a:solidFill>
              </a:endParaRPr>
            </a:p>
          </p:txBody>
        </p:sp>
        <p:sp>
          <p:nvSpPr>
            <p:cNvPr id="81" name="棱台 80"/>
            <p:cNvSpPr/>
            <p:nvPr/>
          </p:nvSpPr>
          <p:spPr>
            <a:xfrm>
              <a:off x="1187624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0070C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/>
                  </a:solidFill>
                </a:rPr>
                <a:t>Alt</a:t>
              </a:r>
              <a:endParaRPr lang="zh-CN" alt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2" name="棱台 81"/>
            <p:cNvSpPr/>
            <p:nvPr/>
          </p:nvSpPr>
          <p:spPr>
            <a:xfrm>
              <a:off x="1619672" y="4653136"/>
              <a:ext cx="2376264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83" name="棱台 82"/>
            <p:cNvSpPr/>
            <p:nvPr/>
          </p:nvSpPr>
          <p:spPr>
            <a:xfrm>
              <a:off x="3995936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0070C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/>
                  </a:solidFill>
                </a:rPr>
                <a:t>Alt</a:t>
              </a:r>
              <a:endParaRPr lang="zh-CN" alt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4" name="棱台 83"/>
            <p:cNvSpPr/>
            <p:nvPr/>
          </p:nvSpPr>
          <p:spPr>
            <a:xfrm>
              <a:off x="4427984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FFFF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kern="100" spc="-100" dirty="0" smtClean="0">
                  <a:solidFill>
                    <a:schemeClr val="tx1"/>
                  </a:solidFill>
                </a:rPr>
                <a:t>■■</a:t>
              </a:r>
              <a:endParaRPr lang="zh-CN" altLang="en-US" sz="700" kern="100" spc="-1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85" name="棱台 84"/>
            <p:cNvSpPr/>
            <p:nvPr/>
          </p:nvSpPr>
          <p:spPr>
            <a:xfrm>
              <a:off x="4860032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FFFF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dirty="0" smtClean="0">
                  <a:solidFill>
                    <a:schemeClr val="tx1"/>
                  </a:solidFill>
                </a:rPr>
                <a:t>『』</a:t>
              </a:r>
              <a:endParaRPr lang="zh-CN" altLang="en-US" sz="7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86" name="棱台 85"/>
            <p:cNvSpPr/>
            <p:nvPr/>
          </p:nvSpPr>
          <p:spPr>
            <a:xfrm>
              <a:off x="5292080" y="4653136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rgbClr val="FF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/>
                  </a:solidFill>
                </a:rPr>
                <a:t>Ctrl</a:t>
              </a:r>
              <a:endParaRPr lang="zh-CN" altLang="en-US" sz="700" b="1" dirty="0">
                <a:solidFill>
                  <a:schemeClr val="tx1"/>
                </a:solidFill>
              </a:endParaRPr>
            </a:p>
          </p:txBody>
        </p:sp>
        <p:sp>
          <p:nvSpPr>
            <p:cNvPr id="87" name="棱台 86"/>
            <p:cNvSpPr/>
            <p:nvPr/>
          </p:nvSpPr>
          <p:spPr>
            <a:xfrm>
              <a:off x="5940152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70C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C000"/>
                  </a:solidFill>
                </a:rPr>
                <a:t>Print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C000"/>
                  </a:solidFill>
                </a:rPr>
                <a:t>Screen</a:t>
              </a:r>
              <a:endParaRPr lang="zh-CN" altLang="en-US" sz="600" b="1" dirty="0">
                <a:solidFill>
                  <a:srgbClr val="FFC000"/>
                </a:solidFill>
              </a:endParaRPr>
            </a:p>
          </p:txBody>
        </p:sp>
        <p:sp>
          <p:nvSpPr>
            <p:cNvPr id="88" name="棱台 87"/>
            <p:cNvSpPr/>
            <p:nvPr/>
          </p:nvSpPr>
          <p:spPr>
            <a:xfrm>
              <a:off x="6300192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70C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C000"/>
                  </a:solidFill>
                </a:rPr>
                <a:t>Scroll Lock</a:t>
              </a:r>
              <a:endParaRPr lang="zh-CN" altLang="en-US" sz="600" b="1" dirty="0">
                <a:solidFill>
                  <a:srgbClr val="FFC000"/>
                </a:solidFill>
              </a:endParaRPr>
            </a:p>
          </p:txBody>
        </p:sp>
        <p:sp>
          <p:nvSpPr>
            <p:cNvPr id="89" name="棱台 88"/>
            <p:cNvSpPr/>
            <p:nvPr/>
          </p:nvSpPr>
          <p:spPr>
            <a:xfrm>
              <a:off x="6660232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0070C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C000"/>
                  </a:solidFill>
                </a:rPr>
                <a:t>Pause</a:t>
              </a:r>
              <a:br>
                <a:rPr lang="en-US" altLang="zh-CN" sz="600" b="1" dirty="0" smtClean="0">
                  <a:solidFill>
                    <a:srgbClr val="FFC000"/>
                  </a:solidFill>
                </a:rPr>
              </a:br>
              <a:r>
                <a:rPr lang="en-US" altLang="zh-CN" sz="600" b="1" dirty="0" smtClean="0">
                  <a:solidFill>
                    <a:srgbClr val="FFC000"/>
                  </a:solidFill>
                </a:rPr>
                <a:t>Break</a:t>
              </a:r>
              <a:endParaRPr lang="zh-CN" altLang="en-US" sz="600" b="1" dirty="0">
                <a:solidFill>
                  <a:srgbClr val="FFC000"/>
                </a:solidFill>
              </a:endParaRPr>
            </a:p>
          </p:txBody>
        </p:sp>
        <p:sp>
          <p:nvSpPr>
            <p:cNvPr id="90" name="棱台 89"/>
            <p:cNvSpPr/>
            <p:nvPr/>
          </p:nvSpPr>
          <p:spPr>
            <a:xfrm>
              <a:off x="5940152" y="4653136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7030A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←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91" name="棱台 90"/>
            <p:cNvSpPr/>
            <p:nvPr/>
          </p:nvSpPr>
          <p:spPr>
            <a:xfrm>
              <a:off x="6300192" y="4653136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7030A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↓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92" name="棱台 91"/>
            <p:cNvSpPr/>
            <p:nvPr/>
          </p:nvSpPr>
          <p:spPr>
            <a:xfrm>
              <a:off x="6660232" y="4653136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7030A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→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93" name="棱台 92"/>
            <p:cNvSpPr/>
            <p:nvPr/>
          </p:nvSpPr>
          <p:spPr>
            <a:xfrm>
              <a:off x="6300192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7030A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↑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94" name="棱台 93"/>
            <p:cNvSpPr/>
            <p:nvPr/>
          </p:nvSpPr>
          <p:spPr>
            <a:xfrm>
              <a:off x="5940152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D9A5C4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Insert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5" name="棱台 94"/>
            <p:cNvSpPr/>
            <p:nvPr/>
          </p:nvSpPr>
          <p:spPr>
            <a:xfrm>
              <a:off x="6300192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748EB4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Home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6" name="棱台 95"/>
            <p:cNvSpPr/>
            <p:nvPr/>
          </p:nvSpPr>
          <p:spPr>
            <a:xfrm>
              <a:off x="6660232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6D08C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Page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Up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7" name="棱台 96"/>
            <p:cNvSpPr/>
            <p:nvPr/>
          </p:nvSpPr>
          <p:spPr>
            <a:xfrm>
              <a:off x="5940152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17253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Delete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8" name="棱台 97"/>
            <p:cNvSpPr/>
            <p:nvPr/>
          </p:nvSpPr>
          <p:spPr>
            <a:xfrm>
              <a:off x="6300192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5AE9EC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End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99" name="棱台 98"/>
            <p:cNvSpPr/>
            <p:nvPr/>
          </p:nvSpPr>
          <p:spPr>
            <a:xfrm>
              <a:off x="6660232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9D8797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Page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Down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00" name="棱台 99"/>
            <p:cNvSpPr/>
            <p:nvPr/>
          </p:nvSpPr>
          <p:spPr>
            <a:xfrm>
              <a:off x="323528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Esc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01" name="棱台 100"/>
            <p:cNvSpPr/>
            <p:nvPr/>
          </p:nvSpPr>
          <p:spPr>
            <a:xfrm>
              <a:off x="971600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92D05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F1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02" name="棱台 101"/>
            <p:cNvSpPr/>
            <p:nvPr/>
          </p:nvSpPr>
          <p:spPr>
            <a:xfrm>
              <a:off x="1331640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92D05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F2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03" name="棱台 102"/>
            <p:cNvSpPr/>
            <p:nvPr/>
          </p:nvSpPr>
          <p:spPr>
            <a:xfrm>
              <a:off x="1691680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92D05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F3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04" name="棱台 103"/>
            <p:cNvSpPr/>
            <p:nvPr/>
          </p:nvSpPr>
          <p:spPr>
            <a:xfrm>
              <a:off x="2051720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92D05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F4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05" name="棱台 104"/>
            <p:cNvSpPr/>
            <p:nvPr/>
          </p:nvSpPr>
          <p:spPr>
            <a:xfrm>
              <a:off x="4283968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F9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06" name="棱台 105"/>
            <p:cNvSpPr/>
            <p:nvPr/>
          </p:nvSpPr>
          <p:spPr>
            <a:xfrm>
              <a:off x="4644008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F10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07" name="棱台 106"/>
            <p:cNvSpPr/>
            <p:nvPr/>
          </p:nvSpPr>
          <p:spPr>
            <a:xfrm>
              <a:off x="5004048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F11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08" name="棱台 107"/>
            <p:cNvSpPr/>
            <p:nvPr/>
          </p:nvSpPr>
          <p:spPr>
            <a:xfrm>
              <a:off x="5364088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C00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bg1"/>
                  </a:solidFill>
                </a:rPr>
                <a:t>F12</a:t>
              </a:r>
              <a:endParaRPr lang="zh-CN" altLang="en-US" sz="7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棱台 108"/>
            <p:cNvSpPr/>
            <p:nvPr/>
          </p:nvSpPr>
          <p:spPr>
            <a:xfrm>
              <a:off x="2627784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C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F5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0" name="棱台 109"/>
            <p:cNvSpPr/>
            <p:nvPr/>
          </p:nvSpPr>
          <p:spPr>
            <a:xfrm>
              <a:off x="2987824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C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F6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1" name="棱台 110"/>
            <p:cNvSpPr/>
            <p:nvPr/>
          </p:nvSpPr>
          <p:spPr>
            <a:xfrm>
              <a:off x="3347864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C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F7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2" name="棱台 111"/>
            <p:cNvSpPr/>
            <p:nvPr/>
          </p:nvSpPr>
          <p:spPr>
            <a:xfrm>
              <a:off x="3707904" y="234888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rgbClr val="FFC000"/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F8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3" name="棱台 112"/>
            <p:cNvSpPr/>
            <p:nvPr/>
          </p:nvSpPr>
          <p:spPr>
            <a:xfrm>
              <a:off x="7236296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Num</a:t>
              </a:r>
            </a:p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Lock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4" name="棱台 113"/>
            <p:cNvSpPr/>
            <p:nvPr/>
          </p:nvSpPr>
          <p:spPr>
            <a:xfrm>
              <a:off x="7596336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/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5" name="棱台 114"/>
            <p:cNvSpPr/>
            <p:nvPr/>
          </p:nvSpPr>
          <p:spPr>
            <a:xfrm>
              <a:off x="7956376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*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6" name="棱台 115"/>
            <p:cNvSpPr/>
            <p:nvPr/>
          </p:nvSpPr>
          <p:spPr>
            <a:xfrm>
              <a:off x="8316416" y="2924944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_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17" name="棱台 116"/>
            <p:cNvSpPr/>
            <p:nvPr/>
          </p:nvSpPr>
          <p:spPr>
            <a:xfrm>
              <a:off x="7236296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7</a:t>
              </a:r>
              <a:br>
                <a:rPr lang="en-US" altLang="zh-CN" sz="700" b="1" dirty="0" smtClean="0">
                  <a:solidFill>
                    <a:srgbClr val="FF0000"/>
                  </a:solidFill>
                </a:rPr>
              </a:br>
              <a:r>
                <a:rPr lang="en-US" altLang="zh-CN" sz="600" b="1" dirty="0" smtClean="0">
                  <a:solidFill>
                    <a:srgbClr val="FF0000"/>
                  </a:solidFill>
                </a:rPr>
                <a:t>Home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18" name="棱台 117"/>
            <p:cNvSpPr/>
            <p:nvPr/>
          </p:nvSpPr>
          <p:spPr>
            <a:xfrm>
              <a:off x="7596336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8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↑</a:t>
              </a:r>
              <a:endParaRPr lang="zh-CN" altLang="en-US" sz="6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19" name="棱台 118"/>
            <p:cNvSpPr/>
            <p:nvPr/>
          </p:nvSpPr>
          <p:spPr>
            <a:xfrm>
              <a:off x="7956376" y="3356992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9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PGUp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20" name="棱台 119"/>
            <p:cNvSpPr/>
            <p:nvPr/>
          </p:nvSpPr>
          <p:spPr>
            <a:xfrm>
              <a:off x="8316416" y="3356992"/>
              <a:ext cx="360040" cy="792088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+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21" name="棱台 120"/>
            <p:cNvSpPr/>
            <p:nvPr/>
          </p:nvSpPr>
          <p:spPr>
            <a:xfrm>
              <a:off x="7236296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4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←</a:t>
              </a:r>
              <a:endParaRPr lang="zh-CN" altLang="en-US" sz="6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22" name="棱台 121"/>
            <p:cNvSpPr/>
            <p:nvPr/>
          </p:nvSpPr>
          <p:spPr>
            <a:xfrm>
              <a:off x="7596336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5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23" name="棱台 122"/>
            <p:cNvSpPr/>
            <p:nvPr/>
          </p:nvSpPr>
          <p:spPr>
            <a:xfrm>
              <a:off x="7956376" y="3789040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6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→</a:t>
              </a:r>
              <a:endParaRPr lang="zh-CN" altLang="en-US" sz="6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24" name="棱台 123"/>
            <p:cNvSpPr/>
            <p:nvPr/>
          </p:nvSpPr>
          <p:spPr>
            <a:xfrm>
              <a:off x="7236296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1</a:t>
              </a:r>
              <a:br>
                <a:rPr lang="en-US" altLang="zh-CN" sz="700" b="1" dirty="0" smtClean="0">
                  <a:solidFill>
                    <a:srgbClr val="FF0000"/>
                  </a:solidFill>
                </a:rPr>
              </a:br>
              <a:r>
                <a:rPr lang="en-US" altLang="zh-CN" sz="600" b="1" dirty="0" smtClean="0">
                  <a:solidFill>
                    <a:srgbClr val="FF0000"/>
                  </a:solidFill>
                </a:rPr>
                <a:t>End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25" name="棱台 124"/>
            <p:cNvSpPr/>
            <p:nvPr/>
          </p:nvSpPr>
          <p:spPr>
            <a:xfrm>
              <a:off x="7596336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2</a:t>
              </a:r>
            </a:p>
            <a:p>
              <a:pPr algn="ctr"/>
              <a:r>
                <a:rPr lang="en-US" altLang="zh-CN" sz="600" b="1" dirty="0" smtClean="0">
                  <a:solidFill>
                    <a:srgbClr val="FF0000"/>
                  </a:solidFill>
                </a:rPr>
                <a:t>↓</a:t>
              </a:r>
              <a:endParaRPr lang="zh-CN" altLang="en-US" sz="6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26" name="棱台 125"/>
            <p:cNvSpPr/>
            <p:nvPr/>
          </p:nvSpPr>
          <p:spPr>
            <a:xfrm>
              <a:off x="7956376" y="4221088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3</a:t>
              </a:r>
            </a:p>
            <a:p>
              <a:r>
                <a:rPr lang="en-US" altLang="zh-CN" sz="600" b="1" dirty="0" smtClean="0">
                  <a:solidFill>
                    <a:srgbClr val="FF0000"/>
                  </a:solidFill>
                </a:rPr>
                <a:t>PGUp</a:t>
              </a:r>
              <a:endParaRPr lang="zh-CN" altLang="en-US" sz="600" b="1" dirty="0">
                <a:solidFill>
                  <a:srgbClr val="FF0000"/>
                </a:solidFill>
              </a:endParaRPr>
            </a:p>
          </p:txBody>
        </p:sp>
        <p:sp>
          <p:nvSpPr>
            <p:cNvPr id="127" name="棱台 126"/>
            <p:cNvSpPr/>
            <p:nvPr/>
          </p:nvSpPr>
          <p:spPr>
            <a:xfrm>
              <a:off x="8316416" y="4221088"/>
              <a:ext cx="360040" cy="792088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Enter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28" name="棱台 127"/>
            <p:cNvSpPr/>
            <p:nvPr/>
          </p:nvSpPr>
          <p:spPr>
            <a:xfrm>
              <a:off x="7236296" y="4653136"/>
              <a:ext cx="72008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FF0000"/>
                  </a:solidFill>
                </a:rPr>
                <a:t>0</a:t>
              </a:r>
              <a:br>
                <a:rPr lang="en-US" altLang="zh-CN" sz="700" b="1" dirty="0" smtClean="0">
                  <a:solidFill>
                    <a:srgbClr val="FF0000"/>
                  </a:solidFill>
                </a:rPr>
              </a:br>
              <a:r>
                <a:rPr lang="en-US" altLang="zh-CN" sz="700" b="1" dirty="0" smtClean="0">
                  <a:solidFill>
                    <a:srgbClr val="FF0000"/>
                  </a:solidFill>
                </a:rPr>
                <a:t>Ins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29" name="棱台 128"/>
            <p:cNvSpPr/>
            <p:nvPr/>
          </p:nvSpPr>
          <p:spPr>
            <a:xfrm>
              <a:off x="7956376" y="4653136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>
                <a:lumMod val="75000"/>
              </a:schemeClr>
            </a:solidFill>
            <a:ln w="3175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FF0000"/>
                  </a:solidFill>
                </a:rPr>
                <a:t>F7</a:t>
              </a:r>
              <a:endParaRPr lang="zh-CN" altLang="en-US" sz="700" b="1" dirty="0">
                <a:solidFill>
                  <a:srgbClr val="FF0000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7884368" y="263691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glow rad="1397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8244408" y="263691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8604448" y="2636912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" name="直接连接符 136"/>
            <p:cNvCxnSpPr>
              <a:stCxn id="130" idx="6"/>
              <a:endCxn id="131" idx="2"/>
            </p:cNvCxnSpPr>
            <p:nvPr/>
          </p:nvCxnSpPr>
          <p:spPr>
            <a:xfrm>
              <a:off x="7956376" y="2672916"/>
              <a:ext cx="288032" cy="0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>
              <a:stCxn id="131" idx="6"/>
              <a:endCxn id="132" idx="2"/>
            </p:cNvCxnSpPr>
            <p:nvPr/>
          </p:nvCxnSpPr>
          <p:spPr>
            <a:xfrm>
              <a:off x="8316416" y="2672916"/>
              <a:ext cx="288032" cy="0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extBox 155"/>
            <p:cNvSpPr txBox="1"/>
            <p:nvPr/>
          </p:nvSpPr>
          <p:spPr>
            <a:xfrm>
              <a:off x="8100392" y="2708920"/>
              <a:ext cx="3600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700" b="1" i="1" dirty="0" smtClean="0">
                  <a:solidFill>
                    <a:srgbClr val="FF0000"/>
                  </a:solidFill>
                </a:rPr>
                <a:t>caps</a:t>
              </a:r>
              <a:endParaRPr lang="zh-CN" altLang="en-US" sz="7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8460432" y="2708920"/>
              <a:ext cx="3600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700" b="1" i="1" dirty="0" smtClean="0">
                  <a:solidFill>
                    <a:srgbClr val="FF0000"/>
                  </a:solidFill>
                </a:rPr>
                <a:t>scroll</a:t>
              </a:r>
              <a:endParaRPr lang="zh-CN" altLang="en-US" sz="7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7740352" y="2708920"/>
              <a:ext cx="3600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700" b="1" i="1" dirty="0" smtClean="0">
                  <a:solidFill>
                    <a:srgbClr val="FF0000"/>
                  </a:solidFill>
                </a:rPr>
                <a:t>num</a:t>
              </a:r>
              <a:endParaRPr lang="zh-CN" altLang="en-US" sz="700" b="1" i="1" dirty="0">
                <a:solidFill>
                  <a:srgbClr val="FF0000"/>
                </a:solidFill>
              </a:endParaRPr>
            </a:p>
          </p:txBody>
        </p:sp>
        <p:sp>
          <p:nvSpPr>
            <p:cNvPr id="159" name="TextBox 158"/>
            <p:cNvSpPr txBox="1"/>
            <p:nvPr/>
          </p:nvSpPr>
          <p:spPr>
            <a:xfrm>
              <a:off x="7452320" y="2636912"/>
              <a:ext cx="28803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00" b="1" i="1" dirty="0" smtClean="0">
                  <a:solidFill>
                    <a:srgbClr val="FF0000"/>
                  </a:solidFill>
                </a:rPr>
                <a:t>Lock</a:t>
              </a:r>
              <a:endParaRPr lang="zh-CN" altLang="en-US" sz="800" b="1" i="1" dirty="0">
                <a:solidFill>
                  <a:srgbClr val="FF0000"/>
                </a:solidFill>
              </a:endParaRPr>
            </a:p>
          </p:txBody>
        </p:sp>
        <p:pic>
          <p:nvPicPr>
            <p:cNvPr id="1028" name="Picture 4" descr="C:\Documents and Settings\zhuweiqiang\My Documents\我的图片\filco LOGO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24328" y="2193678"/>
              <a:ext cx="936104" cy="370542"/>
            </a:xfrm>
            <a:prstGeom prst="rect">
              <a:avLst/>
            </a:prstGeom>
            <a:noFill/>
          </p:spPr>
        </p:pic>
      </p:grpSp>
      <p:sp>
        <p:nvSpPr>
          <p:cNvPr id="138" name="标题 1"/>
          <p:cNvSpPr txBox="1">
            <a:spLocks/>
          </p:cNvSpPr>
          <p:nvPr/>
        </p:nvSpPr>
        <p:spPr>
          <a:xfrm>
            <a:off x="914400" y="28576"/>
            <a:ext cx="69913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色彩大乱炖</a:t>
            </a:r>
            <a:endParaRPr lang="en-US" altLang="zh-CN" sz="3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4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圆角矩形 90"/>
          <p:cNvSpPr/>
          <p:nvPr/>
        </p:nvSpPr>
        <p:spPr>
          <a:xfrm>
            <a:off x="882650" y="939800"/>
            <a:ext cx="6889750" cy="2889250"/>
          </a:xfrm>
          <a:prstGeom prst="roundRect">
            <a:avLst>
              <a:gd name="adj" fmla="val 2877"/>
            </a:avLst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" name="棱台 3"/>
          <p:cNvSpPr/>
          <p:nvPr/>
        </p:nvSpPr>
        <p:spPr>
          <a:xfrm>
            <a:off x="6588224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Print</a:t>
            </a:r>
          </a:p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Screen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棱台 4"/>
          <p:cNvSpPr/>
          <p:nvPr/>
        </p:nvSpPr>
        <p:spPr>
          <a:xfrm>
            <a:off x="971600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Esc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棱台 10"/>
          <p:cNvSpPr/>
          <p:nvPr/>
        </p:nvSpPr>
        <p:spPr>
          <a:xfrm>
            <a:off x="2699792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F4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棱台 11"/>
          <p:cNvSpPr/>
          <p:nvPr/>
        </p:nvSpPr>
        <p:spPr>
          <a:xfrm>
            <a:off x="2339752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F3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棱台 27"/>
          <p:cNvSpPr/>
          <p:nvPr/>
        </p:nvSpPr>
        <p:spPr>
          <a:xfrm>
            <a:off x="4355976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F8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棱台 30"/>
          <p:cNvSpPr/>
          <p:nvPr/>
        </p:nvSpPr>
        <p:spPr>
          <a:xfrm>
            <a:off x="6012160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F12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棱台 31"/>
          <p:cNvSpPr/>
          <p:nvPr/>
        </p:nvSpPr>
        <p:spPr>
          <a:xfrm>
            <a:off x="7308304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Pause</a:t>
            </a:r>
            <a:b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Break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棱台 32"/>
          <p:cNvSpPr/>
          <p:nvPr/>
        </p:nvSpPr>
        <p:spPr>
          <a:xfrm>
            <a:off x="6588224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Insert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棱台 33"/>
          <p:cNvSpPr/>
          <p:nvPr/>
        </p:nvSpPr>
        <p:spPr>
          <a:xfrm>
            <a:off x="6948264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Home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棱台 34"/>
          <p:cNvSpPr/>
          <p:nvPr/>
        </p:nvSpPr>
        <p:spPr>
          <a:xfrm>
            <a:off x="7308304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Page</a:t>
            </a:r>
          </a:p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Up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棱台 35"/>
          <p:cNvSpPr/>
          <p:nvPr/>
        </p:nvSpPr>
        <p:spPr>
          <a:xfrm>
            <a:off x="6588224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Delete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棱台 36"/>
          <p:cNvSpPr/>
          <p:nvPr/>
        </p:nvSpPr>
        <p:spPr>
          <a:xfrm>
            <a:off x="6948264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End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棱台 37"/>
          <p:cNvSpPr/>
          <p:nvPr/>
        </p:nvSpPr>
        <p:spPr>
          <a:xfrm>
            <a:off x="7308304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Page</a:t>
            </a:r>
          </a:p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Down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棱台 38"/>
          <p:cNvSpPr/>
          <p:nvPr/>
        </p:nvSpPr>
        <p:spPr>
          <a:xfrm>
            <a:off x="7308304" y="3284984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→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棱台 39"/>
          <p:cNvSpPr/>
          <p:nvPr/>
        </p:nvSpPr>
        <p:spPr>
          <a:xfrm>
            <a:off x="6948264" y="3284984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↓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棱台 40"/>
          <p:cNvSpPr/>
          <p:nvPr/>
        </p:nvSpPr>
        <p:spPr>
          <a:xfrm>
            <a:off x="6588224" y="3284984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←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棱台 41"/>
          <p:cNvSpPr/>
          <p:nvPr/>
        </p:nvSpPr>
        <p:spPr>
          <a:xfrm>
            <a:off x="6948264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↑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棱台 89"/>
          <p:cNvSpPr/>
          <p:nvPr/>
        </p:nvSpPr>
        <p:spPr>
          <a:xfrm>
            <a:off x="6948264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Scroll Lock</a:t>
            </a:r>
            <a:endParaRPr lang="zh-CN" altLang="en-US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6" name="棱台 175"/>
          <p:cNvSpPr/>
          <p:nvPr/>
        </p:nvSpPr>
        <p:spPr>
          <a:xfrm>
            <a:off x="5652120" y="1556792"/>
            <a:ext cx="72008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←  Backspace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5" name="棱台 184"/>
          <p:cNvSpPr/>
          <p:nvPr/>
        </p:nvSpPr>
        <p:spPr>
          <a:xfrm>
            <a:off x="5796136" y="1988840"/>
            <a:ext cx="576064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|</a:t>
            </a:r>
          </a:p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\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1" name="棱台 190"/>
          <p:cNvSpPr/>
          <p:nvPr/>
        </p:nvSpPr>
        <p:spPr>
          <a:xfrm>
            <a:off x="5508104" y="2420888"/>
            <a:ext cx="864096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Enter     ←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3" name="棱台 202"/>
          <p:cNvSpPr/>
          <p:nvPr/>
        </p:nvSpPr>
        <p:spPr>
          <a:xfrm>
            <a:off x="971600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Ctrl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0" name="棱台 209"/>
          <p:cNvSpPr/>
          <p:nvPr/>
        </p:nvSpPr>
        <p:spPr>
          <a:xfrm>
            <a:off x="5292080" y="2852936"/>
            <a:ext cx="108012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zh-CN" alt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∆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2002L_NP"/>
                <a:ea typeface="2002L_NP"/>
              </a:rPr>
              <a:t> 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Shift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1" name="棱台 210"/>
          <p:cNvSpPr/>
          <p:nvPr/>
        </p:nvSpPr>
        <p:spPr>
          <a:xfrm>
            <a:off x="1835696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3" name="棱台 212"/>
          <p:cNvSpPr/>
          <p:nvPr/>
        </p:nvSpPr>
        <p:spPr>
          <a:xfrm>
            <a:off x="2267744" y="3284984"/>
            <a:ext cx="2376264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ctr"/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4" name="棱台 213"/>
          <p:cNvSpPr/>
          <p:nvPr/>
        </p:nvSpPr>
        <p:spPr>
          <a:xfrm>
            <a:off x="5940152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Ctrl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5" name="棱台 214"/>
          <p:cNvSpPr/>
          <p:nvPr/>
        </p:nvSpPr>
        <p:spPr>
          <a:xfrm>
            <a:off x="1403648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『』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7" name="棱台 216"/>
          <p:cNvSpPr/>
          <p:nvPr/>
        </p:nvSpPr>
        <p:spPr>
          <a:xfrm>
            <a:off x="5508104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『』</a:t>
            </a:r>
            <a:endParaRPr lang="zh-CN" altLang="en-US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857224" y="4273550"/>
            <a:ext cx="5645150" cy="2044700"/>
            <a:chOff x="1149350" y="4273550"/>
            <a:chExt cx="5645150" cy="20447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56" name="圆角矩形 155"/>
            <p:cNvSpPr/>
            <p:nvPr/>
          </p:nvSpPr>
          <p:spPr>
            <a:xfrm>
              <a:off x="1149350" y="4273550"/>
              <a:ext cx="5645150" cy="2044700"/>
            </a:xfrm>
            <a:prstGeom prst="roundRect">
              <a:avLst>
                <a:gd name="adj" fmla="val 2877"/>
              </a:avLst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18" name="棱台 217"/>
            <p:cNvSpPr/>
            <p:nvPr/>
          </p:nvSpPr>
          <p:spPr>
            <a:xfrm>
              <a:off x="125963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~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`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19" name="棱台 218"/>
            <p:cNvSpPr/>
            <p:nvPr/>
          </p:nvSpPr>
          <p:spPr>
            <a:xfrm>
              <a:off x="161967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!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1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0" name="棱台 219"/>
            <p:cNvSpPr/>
            <p:nvPr/>
          </p:nvSpPr>
          <p:spPr>
            <a:xfrm>
              <a:off x="197971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@2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1" name="棱台 220"/>
            <p:cNvSpPr/>
            <p:nvPr/>
          </p:nvSpPr>
          <p:spPr>
            <a:xfrm>
              <a:off x="233975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#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3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2" name="棱台 221"/>
            <p:cNvSpPr/>
            <p:nvPr/>
          </p:nvSpPr>
          <p:spPr>
            <a:xfrm>
              <a:off x="305983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%5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3" name="棱台 222"/>
            <p:cNvSpPr/>
            <p:nvPr/>
          </p:nvSpPr>
          <p:spPr>
            <a:xfrm>
              <a:off x="269979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$4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4" name="棱台 223"/>
            <p:cNvSpPr/>
            <p:nvPr/>
          </p:nvSpPr>
          <p:spPr>
            <a:xfrm>
              <a:off x="341987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^6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5" name="棱台 224"/>
            <p:cNvSpPr/>
            <p:nvPr/>
          </p:nvSpPr>
          <p:spPr>
            <a:xfrm>
              <a:off x="377991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&amp;7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6" name="棱台 225"/>
            <p:cNvSpPr/>
            <p:nvPr/>
          </p:nvSpPr>
          <p:spPr>
            <a:xfrm>
              <a:off x="1259632" y="4725144"/>
              <a:ext cx="504056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Tab ↔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7" name="棱台 226"/>
            <p:cNvSpPr/>
            <p:nvPr/>
          </p:nvSpPr>
          <p:spPr>
            <a:xfrm>
              <a:off x="176368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Q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8" name="棱台 227"/>
            <p:cNvSpPr/>
            <p:nvPr/>
          </p:nvSpPr>
          <p:spPr>
            <a:xfrm>
              <a:off x="212372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W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29" name="棱台 228"/>
            <p:cNvSpPr/>
            <p:nvPr/>
          </p:nvSpPr>
          <p:spPr>
            <a:xfrm>
              <a:off x="248376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E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0" name="棱台 229"/>
            <p:cNvSpPr/>
            <p:nvPr/>
          </p:nvSpPr>
          <p:spPr>
            <a:xfrm>
              <a:off x="363589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H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1" name="棱台 230"/>
            <p:cNvSpPr/>
            <p:nvPr/>
          </p:nvSpPr>
          <p:spPr>
            <a:xfrm>
              <a:off x="284380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R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2" name="棱台 231"/>
            <p:cNvSpPr/>
            <p:nvPr/>
          </p:nvSpPr>
          <p:spPr>
            <a:xfrm>
              <a:off x="449999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(9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3" name="棱台 232"/>
            <p:cNvSpPr/>
            <p:nvPr/>
          </p:nvSpPr>
          <p:spPr>
            <a:xfrm>
              <a:off x="486003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)0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4" name="棱台 233"/>
            <p:cNvSpPr/>
            <p:nvPr/>
          </p:nvSpPr>
          <p:spPr>
            <a:xfrm>
              <a:off x="413995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*8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5" name="棱台 234"/>
            <p:cNvSpPr/>
            <p:nvPr/>
          </p:nvSpPr>
          <p:spPr>
            <a:xfrm>
              <a:off x="522007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_-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6" name="棱台 235"/>
            <p:cNvSpPr/>
            <p:nvPr/>
          </p:nvSpPr>
          <p:spPr>
            <a:xfrm>
              <a:off x="5580112" y="436510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+=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7" name="棱台 236"/>
            <p:cNvSpPr/>
            <p:nvPr/>
          </p:nvSpPr>
          <p:spPr>
            <a:xfrm>
              <a:off x="5940152" y="4365104"/>
              <a:ext cx="72008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←  Backspace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8" name="棱台 237"/>
            <p:cNvSpPr/>
            <p:nvPr/>
          </p:nvSpPr>
          <p:spPr>
            <a:xfrm>
              <a:off x="320384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T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39" name="棱台 238"/>
            <p:cNvSpPr/>
            <p:nvPr/>
          </p:nvSpPr>
          <p:spPr>
            <a:xfrm>
              <a:off x="392392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U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0" name="棱台 239"/>
            <p:cNvSpPr/>
            <p:nvPr/>
          </p:nvSpPr>
          <p:spPr>
            <a:xfrm>
              <a:off x="356388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Y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1" name="棱台 240"/>
            <p:cNvSpPr/>
            <p:nvPr/>
          </p:nvSpPr>
          <p:spPr>
            <a:xfrm>
              <a:off x="428396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I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2" name="棱台 241"/>
            <p:cNvSpPr/>
            <p:nvPr/>
          </p:nvSpPr>
          <p:spPr>
            <a:xfrm>
              <a:off x="464400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O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3" name="棱台 242"/>
            <p:cNvSpPr/>
            <p:nvPr/>
          </p:nvSpPr>
          <p:spPr>
            <a:xfrm>
              <a:off x="500404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P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4" name="棱台 243"/>
            <p:cNvSpPr/>
            <p:nvPr/>
          </p:nvSpPr>
          <p:spPr>
            <a:xfrm>
              <a:off x="536408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{[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5" name="棱台 244"/>
            <p:cNvSpPr/>
            <p:nvPr/>
          </p:nvSpPr>
          <p:spPr>
            <a:xfrm>
              <a:off x="5724128" y="472514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}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]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6" name="棱台 245"/>
            <p:cNvSpPr/>
            <p:nvPr/>
          </p:nvSpPr>
          <p:spPr>
            <a:xfrm>
              <a:off x="6084168" y="4725144"/>
              <a:ext cx="576064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 |</a:t>
              </a:r>
            </a:p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 \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7" name="棱台 246"/>
            <p:cNvSpPr/>
            <p:nvPr/>
          </p:nvSpPr>
          <p:spPr>
            <a:xfrm>
              <a:off x="1259632" y="5085184"/>
              <a:ext cx="576064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Caps Lock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8" name="棱台 247"/>
            <p:cNvSpPr/>
            <p:nvPr/>
          </p:nvSpPr>
          <p:spPr>
            <a:xfrm>
              <a:off x="183569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9" name="棱台 248"/>
            <p:cNvSpPr/>
            <p:nvPr/>
          </p:nvSpPr>
          <p:spPr>
            <a:xfrm>
              <a:off x="1259632" y="5445224"/>
              <a:ext cx="72008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zh-CN" altLang="en-US" sz="800" b="1" dirty="0" smtClean="0">
                  <a:solidFill>
                    <a:schemeClr val="accent2">
                      <a:lumMod val="75000"/>
                    </a:schemeClr>
                  </a:solidFill>
                </a:rPr>
                <a:t>∆</a:t>
              </a:r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  <a:latin typeface="2002L_NP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Shift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0" name="棱台 249"/>
            <p:cNvSpPr/>
            <p:nvPr/>
          </p:nvSpPr>
          <p:spPr>
            <a:xfrm>
              <a:off x="543609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‘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1" name="棱台 250"/>
            <p:cNvSpPr/>
            <p:nvPr/>
          </p:nvSpPr>
          <p:spPr>
            <a:xfrm>
              <a:off x="507605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;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2" name="棱台 251"/>
            <p:cNvSpPr/>
            <p:nvPr/>
          </p:nvSpPr>
          <p:spPr>
            <a:xfrm>
              <a:off x="5796136" y="5085184"/>
              <a:ext cx="864096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Enter     ←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3" name="棱台 252"/>
            <p:cNvSpPr/>
            <p:nvPr/>
          </p:nvSpPr>
          <p:spPr>
            <a:xfrm>
              <a:off x="197971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Z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4" name="棱台 253"/>
            <p:cNvSpPr/>
            <p:nvPr/>
          </p:nvSpPr>
          <p:spPr>
            <a:xfrm>
              <a:off x="233975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X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5" name="棱台 254"/>
            <p:cNvSpPr/>
            <p:nvPr/>
          </p:nvSpPr>
          <p:spPr>
            <a:xfrm>
              <a:off x="269979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C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6" name="棱台 255"/>
            <p:cNvSpPr/>
            <p:nvPr/>
          </p:nvSpPr>
          <p:spPr>
            <a:xfrm>
              <a:off x="305983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V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7" name="棱台 256"/>
            <p:cNvSpPr/>
            <p:nvPr/>
          </p:nvSpPr>
          <p:spPr>
            <a:xfrm>
              <a:off x="219573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S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8" name="棱台 257"/>
            <p:cNvSpPr/>
            <p:nvPr/>
          </p:nvSpPr>
          <p:spPr>
            <a:xfrm>
              <a:off x="255577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D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59" name="棱台 258"/>
            <p:cNvSpPr/>
            <p:nvPr/>
          </p:nvSpPr>
          <p:spPr>
            <a:xfrm>
              <a:off x="291581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F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0" name="棱台 259"/>
            <p:cNvSpPr/>
            <p:nvPr/>
          </p:nvSpPr>
          <p:spPr>
            <a:xfrm>
              <a:off x="327585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G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1" name="棱台 260"/>
            <p:cNvSpPr/>
            <p:nvPr/>
          </p:nvSpPr>
          <p:spPr>
            <a:xfrm>
              <a:off x="399593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J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2" name="棱台 261"/>
            <p:cNvSpPr/>
            <p:nvPr/>
          </p:nvSpPr>
          <p:spPr>
            <a:xfrm>
              <a:off x="435597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K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3" name="棱台 262"/>
            <p:cNvSpPr/>
            <p:nvPr/>
          </p:nvSpPr>
          <p:spPr>
            <a:xfrm>
              <a:off x="4716016" y="50851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L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4" name="棱台 263"/>
            <p:cNvSpPr/>
            <p:nvPr/>
          </p:nvSpPr>
          <p:spPr>
            <a:xfrm>
              <a:off x="1259632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Ctrl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5" name="棱台 264"/>
            <p:cNvSpPr/>
            <p:nvPr/>
          </p:nvSpPr>
          <p:spPr>
            <a:xfrm>
              <a:off x="341987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B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6" name="棱台 265"/>
            <p:cNvSpPr/>
            <p:nvPr/>
          </p:nvSpPr>
          <p:spPr>
            <a:xfrm>
              <a:off x="377991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N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7" name="棱台 266"/>
            <p:cNvSpPr/>
            <p:nvPr/>
          </p:nvSpPr>
          <p:spPr>
            <a:xfrm>
              <a:off x="413995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M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8" name="棱台 267"/>
            <p:cNvSpPr/>
            <p:nvPr/>
          </p:nvSpPr>
          <p:spPr>
            <a:xfrm>
              <a:off x="449999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&lt;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,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69" name="棱台 268"/>
            <p:cNvSpPr/>
            <p:nvPr/>
          </p:nvSpPr>
          <p:spPr>
            <a:xfrm>
              <a:off x="486003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&gt;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.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0" name="棱台 269"/>
            <p:cNvSpPr/>
            <p:nvPr/>
          </p:nvSpPr>
          <p:spPr>
            <a:xfrm>
              <a:off x="5220072" y="54452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?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/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1" name="棱台 270"/>
            <p:cNvSpPr/>
            <p:nvPr/>
          </p:nvSpPr>
          <p:spPr>
            <a:xfrm>
              <a:off x="5580112" y="5445224"/>
              <a:ext cx="108012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zh-CN" altLang="en-US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 ∆</a:t>
              </a:r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  <a:latin typeface="2002L_NP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Shift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2" name="棱台 271"/>
            <p:cNvSpPr/>
            <p:nvPr/>
          </p:nvSpPr>
          <p:spPr>
            <a:xfrm>
              <a:off x="2123728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Alt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3" name="棱台 272"/>
            <p:cNvSpPr/>
            <p:nvPr/>
          </p:nvSpPr>
          <p:spPr>
            <a:xfrm>
              <a:off x="4932040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Alt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4" name="棱台 273"/>
            <p:cNvSpPr/>
            <p:nvPr/>
          </p:nvSpPr>
          <p:spPr>
            <a:xfrm>
              <a:off x="2555776" y="5805264"/>
              <a:ext cx="2376264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5" name="棱台 274"/>
            <p:cNvSpPr/>
            <p:nvPr/>
          </p:nvSpPr>
          <p:spPr>
            <a:xfrm>
              <a:off x="6228184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accent2">
                      <a:lumMod val="75000"/>
                    </a:schemeClr>
                  </a:solidFill>
                </a:rPr>
                <a:t>Ctrl</a:t>
              </a:r>
              <a:endParaRPr lang="zh-CN" altLang="en-US" sz="7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6" name="棱台 275"/>
            <p:cNvSpPr/>
            <p:nvPr/>
          </p:nvSpPr>
          <p:spPr>
            <a:xfrm>
              <a:off x="1691680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dirty="0" smtClean="0">
                  <a:solidFill>
                    <a:schemeClr val="accent2">
                      <a:lumMod val="75000"/>
                    </a:schemeClr>
                  </a:solidFill>
                </a:rPr>
                <a:t>『』</a:t>
              </a:r>
              <a:endParaRPr lang="zh-CN" altLang="en-US" sz="7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7" name="棱台 276"/>
            <p:cNvSpPr/>
            <p:nvPr/>
          </p:nvSpPr>
          <p:spPr>
            <a:xfrm>
              <a:off x="5364088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kern="100" spc="-100" dirty="0" smtClean="0">
                  <a:solidFill>
                    <a:schemeClr val="accent2">
                      <a:lumMod val="75000"/>
                    </a:schemeClr>
                  </a:solidFill>
                </a:rPr>
                <a:t>■■</a:t>
              </a:r>
              <a:endParaRPr lang="zh-CN" altLang="en-US" sz="700" kern="100" spc="-100" dirty="0" smtClean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78" name="棱台 277"/>
            <p:cNvSpPr/>
            <p:nvPr/>
          </p:nvSpPr>
          <p:spPr>
            <a:xfrm>
              <a:off x="5796136" y="580526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dirty="0" smtClean="0">
                  <a:solidFill>
                    <a:schemeClr val="accent2">
                      <a:lumMod val="75000"/>
                    </a:schemeClr>
                  </a:solidFill>
                </a:rPr>
                <a:t>『』</a:t>
              </a:r>
              <a:endParaRPr lang="zh-CN" altLang="en-US" sz="7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6660232" y="2492896"/>
            <a:ext cx="936104" cy="271415"/>
            <a:chOff x="1043608" y="4077072"/>
            <a:chExt cx="1872208" cy="504056"/>
          </a:xfrm>
          <a:effectLst/>
        </p:grpSpPr>
        <p:sp>
          <p:nvSpPr>
            <p:cNvPr id="282" name="圆角矩形 281"/>
            <p:cNvSpPr/>
            <p:nvPr/>
          </p:nvSpPr>
          <p:spPr bwMode="auto">
            <a:xfrm>
              <a:off x="1043608" y="4077072"/>
              <a:ext cx="1872208" cy="504056"/>
            </a:xfrm>
            <a:prstGeom prst="roundRect">
              <a:avLst>
                <a:gd name="adj" fmla="val 7848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r>
                <a:rPr lang="zh-CN" altLang="en-US" sz="1050" b="1" i="1" dirty="0" smtClean="0">
                  <a:ln w="3175">
                    <a:solidFill>
                      <a:schemeClr val="bg1">
                        <a:lumMod val="75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风源动力</a:t>
              </a:r>
              <a:endParaRPr lang="zh-CN" altLang="en-US" sz="1050" b="1" i="1" dirty="0"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3" name="圆角矩形 282"/>
            <p:cNvSpPr/>
            <p:nvPr/>
          </p:nvSpPr>
          <p:spPr bwMode="auto">
            <a:xfrm>
              <a:off x="1115616" y="4077072"/>
              <a:ext cx="1728192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4" name="圆角矩形 283"/>
            <p:cNvSpPr/>
            <p:nvPr/>
          </p:nvSpPr>
          <p:spPr bwMode="auto">
            <a:xfrm>
              <a:off x="1115616" y="4509120"/>
              <a:ext cx="1728192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5" name="圆角矩形 284"/>
            <p:cNvSpPr/>
            <p:nvPr/>
          </p:nvSpPr>
          <p:spPr bwMode="auto">
            <a:xfrm>
              <a:off x="1115616" y="4221088"/>
              <a:ext cx="360040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6" name="圆角矩形 285"/>
            <p:cNvSpPr/>
            <p:nvPr/>
          </p:nvSpPr>
          <p:spPr bwMode="auto">
            <a:xfrm>
              <a:off x="1115617" y="4365104"/>
              <a:ext cx="360039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7" name="圆角矩形 286"/>
            <p:cNvSpPr/>
            <p:nvPr/>
          </p:nvSpPr>
          <p:spPr bwMode="auto">
            <a:xfrm>
              <a:off x="2483767" y="4221088"/>
              <a:ext cx="360040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8" name="圆角矩形 287"/>
            <p:cNvSpPr/>
            <p:nvPr/>
          </p:nvSpPr>
          <p:spPr bwMode="auto">
            <a:xfrm>
              <a:off x="2483768" y="4365104"/>
              <a:ext cx="360039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373" name="矩形 372"/>
          <p:cNvSpPr/>
          <p:nvPr/>
        </p:nvSpPr>
        <p:spPr bwMode="auto">
          <a:xfrm>
            <a:off x="7308304" y="1052736"/>
            <a:ext cx="360040" cy="360040"/>
          </a:xfrm>
          <a:prstGeom prst="rect">
            <a:avLst/>
          </a:prstGeom>
          <a:noFill/>
          <a:ln w="1905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7" name="标题 1"/>
          <p:cNvSpPr txBox="1">
            <a:spLocks/>
          </p:cNvSpPr>
          <p:nvPr/>
        </p:nvSpPr>
        <p:spPr>
          <a:xfrm>
            <a:off x="914400" y="28576"/>
            <a:ext cx="69913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Hpe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Poker</a:t>
            </a:r>
          </a:p>
        </p:txBody>
      </p:sp>
      <p:pic>
        <p:nvPicPr>
          <p:cNvPr id="3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棱台 29"/>
          <p:cNvSpPr/>
          <p:nvPr/>
        </p:nvSpPr>
        <p:spPr>
          <a:xfrm>
            <a:off x="5652120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F11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棱台 28"/>
          <p:cNvSpPr/>
          <p:nvPr/>
        </p:nvSpPr>
        <p:spPr>
          <a:xfrm>
            <a:off x="5292080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F10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棱台 6"/>
          <p:cNvSpPr/>
          <p:nvPr/>
        </p:nvSpPr>
        <p:spPr>
          <a:xfrm>
            <a:off x="4932040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F9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棱台 26"/>
          <p:cNvSpPr/>
          <p:nvPr/>
        </p:nvSpPr>
        <p:spPr>
          <a:xfrm>
            <a:off x="3995936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F7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棱台 25"/>
          <p:cNvSpPr/>
          <p:nvPr/>
        </p:nvSpPr>
        <p:spPr>
          <a:xfrm>
            <a:off x="3635896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F6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棱台 5"/>
          <p:cNvSpPr/>
          <p:nvPr/>
        </p:nvSpPr>
        <p:spPr>
          <a:xfrm>
            <a:off x="3275856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F5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棱台 8"/>
          <p:cNvSpPr/>
          <p:nvPr/>
        </p:nvSpPr>
        <p:spPr>
          <a:xfrm>
            <a:off x="1979712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F2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棱台 9"/>
          <p:cNvSpPr/>
          <p:nvPr/>
        </p:nvSpPr>
        <p:spPr>
          <a:xfrm>
            <a:off x="1619672" y="10527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F1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5" name="棱台 174"/>
          <p:cNvSpPr/>
          <p:nvPr/>
        </p:nvSpPr>
        <p:spPr>
          <a:xfrm>
            <a:off x="529208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+=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4" name="棱台 173"/>
          <p:cNvSpPr/>
          <p:nvPr/>
        </p:nvSpPr>
        <p:spPr>
          <a:xfrm>
            <a:off x="493204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_-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2" name="棱台 171"/>
          <p:cNvSpPr/>
          <p:nvPr/>
        </p:nvSpPr>
        <p:spPr>
          <a:xfrm>
            <a:off x="457200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)0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1" name="棱台 170"/>
          <p:cNvSpPr/>
          <p:nvPr/>
        </p:nvSpPr>
        <p:spPr>
          <a:xfrm>
            <a:off x="421196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(9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3" name="棱台 172"/>
          <p:cNvSpPr/>
          <p:nvPr/>
        </p:nvSpPr>
        <p:spPr>
          <a:xfrm>
            <a:off x="385192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*8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4" name="棱台 163"/>
          <p:cNvSpPr/>
          <p:nvPr/>
        </p:nvSpPr>
        <p:spPr>
          <a:xfrm>
            <a:off x="349188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&amp;7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3" name="棱台 162"/>
          <p:cNvSpPr/>
          <p:nvPr/>
        </p:nvSpPr>
        <p:spPr>
          <a:xfrm>
            <a:off x="313184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^6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1" name="棱台 160"/>
          <p:cNvSpPr/>
          <p:nvPr/>
        </p:nvSpPr>
        <p:spPr>
          <a:xfrm>
            <a:off x="277180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%5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2" name="棱台 161"/>
          <p:cNvSpPr/>
          <p:nvPr/>
        </p:nvSpPr>
        <p:spPr>
          <a:xfrm>
            <a:off x="241176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$4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0" name="棱台 159"/>
          <p:cNvSpPr/>
          <p:nvPr/>
        </p:nvSpPr>
        <p:spPr>
          <a:xfrm>
            <a:off x="205172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#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9" name="棱台 158"/>
          <p:cNvSpPr/>
          <p:nvPr/>
        </p:nvSpPr>
        <p:spPr>
          <a:xfrm>
            <a:off x="169168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@2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8" name="棱台 157"/>
          <p:cNvSpPr/>
          <p:nvPr/>
        </p:nvSpPr>
        <p:spPr>
          <a:xfrm>
            <a:off x="133164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7" name="棱台 156"/>
          <p:cNvSpPr/>
          <p:nvPr/>
        </p:nvSpPr>
        <p:spPr>
          <a:xfrm>
            <a:off x="971600" y="1556792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~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`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4" name="棱台 183"/>
          <p:cNvSpPr/>
          <p:nvPr/>
        </p:nvSpPr>
        <p:spPr>
          <a:xfrm>
            <a:off x="543609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</a:p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3" name="棱台 182"/>
          <p:cNvSpPr/>
          <p:nvPr/>
        </p:nvSpPr>
        <p:spPr>
          <a:xfrm>
            <a:off x="507605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{[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2" name="棱台 181"/>
          <p:cNvSpPr/>
          <p:nvPr/>
        </p:nvSpPr>
        <p:spPr>
          <a:xfrm>
            <a:off x="471601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1" name="棱台 180"/>
          <p:cNvSpPr/>
          <p:nvPr/>
        </p:nvSpPr>
        <p:spPr>
          <a:xfrm>
            <a:off x="435597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0" name="棱台 179"/>
          <p:cNvSpPr/>
          <p:nvPr/>
        </p:nvSpPr>
        <p:spPr>
          <a:xfrm>
            <a:off x="399593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8" name="棱台 177"/>
          <p:cNvSpPr/>
          <p:nvPr/>
        </p:nvSpPr>
        <p:spPr>
          <a:xfrm>
            <a:off x="363589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9" name="棱台 178"/>
          <p:cNvSpPr/>
          <p:nvPr/>
        </p:nvSpPr>
        <p:spPr>
          <a:xfrm>
            <a:off x="327585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7" name="棱台 176"/>
          <p:cNvSpPr/>
          <p:nvPr/>
        </p:nvSpPr>
        <p:spPr>
          <a:xfrm>
            <a:off x="291581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0" name="棱台 169"/>
          <p:cNvSpPr/>
          <p:nvPr/>
        </p:nvSpPr>
        <p:spPr>
          <a:xfrm>
            <a:off x="255577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8" name="棱台 167"/>
          <p:cNvSpPr/>
          <p:nvPr/>
        </p:nvSpPr>
        <p:spPr>
          <a:xfrm>
            <a:off x="219573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7" name="棱台 166"/>
          <p:cNvSpPr/>
          <p:nvPr/>
        </p:nvSpPr>
        <p:spPr>
          <a:xfrm>
            <a:off x="183569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6" name="棱台 165"/>
          <p:cNvSpPr/>
          <p:nvPr/>
        </p:nvSpPr>
        <p:spPr>
          <a:xfrm>
            <a:off x="1475656" y="1988840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5" name="棱台 164"/>
          <p:cNvSpPr/>
          <p:nvPr/>
        </p:nvSpPr>
        <p:spPr>
          <a:xfrm>
            <a:off x="971600" y="1988840"/>
            <a:ext cx="504056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Tab ↔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9" name="棱台 188"/>
          <p:cNvSpPr/>
          <p:nvPr/>
        </p:nvSpPr>
        <p:spPr>
          <a:xfrm>
            <a:off x="514806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‘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0" name="棱台 189"/>
          <p:cNvSpPr/>
          <p:nvPr/>
        </p:nvSpPr>
        <p:spPr>
          <a:xfrm>
            <a:off x="478802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2" name="棱台 201"/>
          <p:cNvSpPr/>
          <p:nvPr/>
        </p:nvSpPr>
        <p:spPr>
          <a:xfrm>
            <a:off x="442798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1" name="棱台 200"/>
          <p:cNvSpPr/>
          <p:nvPr/>
        </p:nvSpPr>
        <p:spPr>
          <a:xfrm>
            <a:off x="406794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0" name="棱台 199"/>
          <p:cNvSpPr/>
          <p:nvPr/>
        </p:nvSpPr>
        <p:spPr>
          <a:xfrm>
            <a:off x="370790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9" name="棱台 168"/>
          <p:cNvSpPr/>
          <p:nvPr/>
        </p:nvSpPr>
        <p:spPr>
          <a:xfrm>
            <a:off x="334786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9" name="棱台 198"/>
          <p:cNvSpPr/>
          <p:nvPr/>
        </p:nvSpPr>
        <p:spPr>
          <a:xfrm>
            <a:off x="298782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8" name="棱台 197"/>
          <p:cNvSpPr/>
          <p:nvPr/>
        </p:nvSpPr>
        <p:spPr>
          <a:xfrm>
            <a:off x="262778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7" name="棱台 196"/>
          <p:cNvSpPr/>
          <p:nvPr/>
        </p:nvSpPr>
        <p:spPr>
          <a:xfrm>
            <a:off x="226774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棱台 195"/>
          <p:cNvSpPr/>
          <p:nvPr/>
        </p:nvSpPr>
        <p:spPr>
          <a:xfrm>
            <a:off x="190770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7" name="棱台 186"/>
          <p:cNvSpPr/>
          <p:nvPr/>
        </p:nvSpPr>
        <p:spPr>
          <a:xfrm>
            <a:off x="1547664" y="2420888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棱台 185"/>
          <p:cNvSpPr/>
          <p:nvPr/>
        </p:nvSpPr>
        <p:spPr>
          <a:xfrm>
            <a:off x="971600" y="2420888"/>
            <a:ext cx="576064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Caps Lock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9" name="棱台 208"/>
          <p:cNvSpPr/>
          <p:nvPr/>
        </p:nvSpPr>
        <p:spPr>
          <a:xfrm>
            <a:off x="493204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?/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8" name="棱台 207"/>
          <p:cNvSpPr/>
          <p:nvPr/>
        </p:nvSpPr>
        <p:spPr>
          <a:xfrm>
            <a:off x="457200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&gt;.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7" name="棱台 206"/>
          <p:cNvSpPr/>
          <p:nvPr/>
        </p:nvSpPr>
        <p:spPr>
          <a:xfrm>
            <a:off x="421196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&lt;,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6" name="棱台 205"/>
          <p:cNvSpPr/>
          <p:nvPr/>
        </p:nvSpPr>
        <p:spPr>
          <a:xfrm>
            <a:off x="385192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5" name="棱台 204"/>
          <p:cNvSpPr/>
          <p:nvPr/>
        </p:nvSpPr>
        <p:spPr>
          <a:xfrm>
            <a:off x="349188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4" name="棱台 203"/>
          <p:cNvSpPr/>
          <p:nvPr/>
        </p:nvSpPr>
        <p:spPr>
          <a:xfrm>
            <a:off x="313184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5" name="棱台 194"/>
          <p:cNvSpPr/>
          <p:nvPr/>
        </p:nvSpPr>
        <p:spPr>
          <a:xfrm>
            <a:off x="277180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" name="棱台 193"/>
          <p:cNvSpPr/>
          <p:nvPr/>
        </p:nvSpPr>
        <p:spPr>
          <a:xfrm>
            <a:off x="241176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3" name="棱台 192"/>
          <p:cNvSpPr/>
          <p:nvPr/>
        </p:nvSpPr>
        <p:spPr>
          <a:xfrm>
            <a:off x="205172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2" name="棱台 191"/>
          <p:cNvSpPr/>
          <p:nvPr/>
        </p:nvSpPr>
        <p:spPr>
          <a:xfrm>
            <a:off x="1691680" y="2852936"/>
            <a:ext cx="360040" cy="360040"/>
          </a:xfrm>
          <a:prstGeom prst="bevel">
            <a:avLst>
              <a:gd name="adj" fmla="val 19324"/>
            </a:avLst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8" name="棱台 187"/>
          <p:cNvSpPr/>
          <p:nvPr/>
        </p:nvSpPr>
        <p:spPr>
          <a:xfrm>
            <a:off x="971600" y="2852936"/>
            <a:ext cx="720080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zh-CN" altLang="en-US" sz="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∆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2002L_NP"/>
                <a:ea typeface="2002L_NP"/>
              </a:rPr>
              <a:t> </a:t>
            </a:r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Shift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6" name="棱台 215"/>
          <p:cNvSpPr/>
          <p:nvPr/>
        </p:nvSpPr>
        <p:spPr>
          <a:xfrm>
            <a:off x="5076056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kern="100" spc="-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■■</a:t>
            </a:r>
            <a:endParaRPr lang="zh-CN" altLang="en-US" sz="700" kern="100" spc="-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2" name="棱台 211"/>
          <p:cNvSpPr/>
          <p:nvPr/>
        </p:nvSpPr>
        <p:spPr>
          <a:xfrm>
            <a:off x="4644008" y="3284984"/>
            <a:ext cx="432048" cy="360040"/>
          </a:xfrm>
          <a:prstGeom prst="bevel">
            <a:avLst>
              <a:gd name="adj" fmla="val 1932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r>
              <a: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Alt</a:t>
            </a:r>
            <a:endParaRPr lang="zh-CN" altLang="en-US" sz="7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圆角矩形 752"/>
          <p:cNvSpPr/>
          <p:nvPr/>
        </p:nvSpPr>
        <p:spPr>
          <a:xfrm>
            <a:off x="1156400" y="1555984"/>
            <a:ext cx="5862319" cy="2769096"/>
          </a:xfrm>
          <a:prstGeom prst="roundRect">
            <a:avLst>
              <a:gd name="adj" fmla="val 2877"/>
            </a:avLst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00" b="1">
              <a:solidFill>
                <a:schemeClr val="tx1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252" name="标题 1"/>
          <p:cNvSpPr txBox="1">
            <a:spLocks/>
          </p:cNvSpPr>
          <p:nvPr/>
        </p:nvSpPr>
        <p:spPr>
          <a:xfrm>
            <a:off x="914400" y="28576"/>
            <a:ext cx="69913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绿色背光</a:t>
            </a: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Race</a:t>
            </a:r>
          </a:p>
        </p:txBody>
      </p:sp>
      <p:pic>
        <p:nvPicPr>
          <p:cNvPr id="25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7" name="组合 86"/>
          <p:cNvGrpSpPr/>
          <p:nvPr/>
        </p:nvGrpSpPr>
        <p:grpSpPr>
          <a:xfrm>
            <a:off x="1266914" y="1660784"/>
            <a:ext cx="5617194" cy="2520280"/>
            <a:chOff x="1266914" y="1660784"/>
            <a:chExt cx="5617194" cy="2520280"/>
          </a:xfrm>
          <a:solidFill>
            <a:schemeClr val="bg1">
              <a:lumMod val="50000"/>
            </a:schemeClr>
          </a:solidFill>
        </p:grpSpPr>
        <p:sp>
          <p:nvSpPr>
            <p:cNvPr id="695" name="棱台 694"/>
            <p:cNvSpPr/>
            <p:nvPr/>
          </p:nvSpPr>
          <p:spPr>
            <a:xfrm>
              <a:off x="6523498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Home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6" name="棱台 695"/>
            <p:cNvSpPr/>
            <p:nvPr/>
          </p:nvSpPr>
          <p:spPr>
            <a:xfrm>
              <a:off x="6524068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Page</a:t>
              </a:r>
            </a:p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Up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7" name="棱台 696"/>
            <p:cNvSpPr/>
            <p:nvPr/>
          </p:nvSpPr>
          <p:spPr>
            <a:xfrm>
              <a:off x="6523498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Del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8" name="棱台 697"/>
            <p:cNvSpPr/>
            <p:nvPr/>
          </p:nvSpPr>
          <p:spPr>
            <a:xfrm>
              <a:off x="6451490" y="3374726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End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9" name="棱台 698"/>
            <p:cNvSpPr/>
            <p:nvPr/>
          </p:nvSpPr>
          <p:spPr>
            <a:xfrm>
              <a:off x="652406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Page</a:t>
              </a:r>
            </a:p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Dow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0" name="棱台 699"/>
            <p:cNvSpPr/>
            <p:nvPr/>
          </p:nvSpPr>
          <p:spPr>
            <a:xfrm>
              <a:off x="6451490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→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1" name="棱台 700"/>
            <p:cNvSpPr/>
            <p:nvPr/>
          </p:nvSpPr>
          <p:spPr>
            <a:xfrm>
              <a:off x="6019442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↓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2" name="棱台 701"/>
            <p:cNvSpPr/>
            <p:nvPr/>
          </p:nvSpPr>
          <p:spPr>
            <a:xfrm>
              <a:off x="5587394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←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7" name="棱台 746"/>
            <p:cNvSpPr/>
            <p:nvPr/>
          </p:nvSpPr>
          <p:spPr>
            <a:xfrm>
              <a:off x="5227354" y="38210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Ctrl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9" name="棱台 708"/>
            <p:cNvSpPr/>
            <p:nvPr/>
          </p:nvSpPr>
          <p:spPr>
            <a:xfrm>
              <a:off x="5947434" y="2092832"/>
              <a:ext cx="576064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2002L_NP"/>
                  <a:ea typeface="2002L_NP"/>
                </a:rPr>
                <a:t>←</a:t>
              </a:r>
            </a:p>
            <a:p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8" name="棱台 707"/>
            <p:cNvSpPr/>
            <p:nvPr/>
          </p:nvSpPr>
          <p:spPr>
            <a:xfrm>
              <a:off x="558739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+=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7" name="棱台 706"/>
            <p:cNvSpPr/>
            <p:nvPr/>
          </p:nvSpPr>
          <p:spPr>
            <a:xfrm>
              <a:off x="522735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_-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5" name="棱台 704"/>
            <p:cNvSpPr/>
            <p:nvPr/>
          </p:nvSpPr>
          <p:spPr>
            <a:xfrm>
              <a:off x="486731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0)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4" name="棱台 703"/>
            <p:cNvSpPr/>
            <p:nvPr/>
          </p:nvSpPr>
          <p:spPr>
            <a:xfrm>
              <a:off x="450727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9(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6" name="棱台 705"/>
            <p:cNvSpPr/>
            <p:nvPr/>
          </p:nvSpPr>
          <p:spPr>
            <a:xfrm>
              <a:off x="414723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8*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0" name="棱台 679"/>
            <p:cNvSpPr/>
            <p:nvPr/>
          </p:nvSpPr>
          <p:spPr>
            <a:xfrm>
              <a:off x="378719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7&amp;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9" name="棱台 678"/>
            <p:cNvSpPr/>
            <p:nvPr/>
          </p:nvSpPr>
          <p:spPr>
            <a:xfrm>
              <a:off x="342715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6^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7" name="棱台 676"/>
            <p:cNvSpPr/>
            <p:nvPr/>
          </p:nvSpPr>
          <p:spPr>
            <a:xfrm>
              <a:off x="306711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5%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8" name="棱台 677"/>
            <p:cNvSpPr/>
            <p:nvPr/>
          </p:nvSpPr>
          <p:spPr>
            <a:xfrm>
              <a:off x="270707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4$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6" name="棱台 675"/>
            <p:cNvSpPr/>
            <p:nvPr/>
          </p:nvSpPr>
          <p:spPr>
            <a:xfrm>
              <a:off x="234703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3#</a:t>
              </a:r>
            </a:p>
          </p:txBody>
        </p:sp>
        <p:sp>
          <p:nvSpPr>
            <p:cNvPr id="675" name="棱台 674"/>
            <p:cNvSpPr/>
            <p:nvPr/>
          </p:nvSpPr>
          <p:spPr>
            <a:xfrm>
              <a:off x="198699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2@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4" name="棱台 673"/>
            <p:cNvSpPr/>
            <p:nvPr/>
          </p:nvSpPr>
          <p:spPr>
            <a:xfrm>
              <a:off x="162695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1!</a:t>
              </a:r>
            </a:p>
          </p:txBody>
        </p:sp>
        <p:sp>
          <p:nvSpPr>
            <p:cNvPr id="669" name="棱台 668"/>
            <p:cNvSpPr/>
            <p:nvPr/>
          </p:nvSpPr>
          <p:spPr>
            <a:xfrm>
              <a:off x="1266914" y="209283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~</a:t>
              </a:r>
            </a:p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`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65" name="棱台 664"/>
            <p:cNvSpPr/>
            <p:nvPr/>
          </p:nvSpPr>
          <p:spPr>
            <a:xfrm>
              <a:off x="6019442" y="1660784"/>
              <a:ext cx="504056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En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2" name="棱台 691"/>
            <p:cNvSpPr/>
            <p:nvPr/>
          </p:nvSpPr>
          <p:spPr>
            <a:xfrm>
              <a:off x="565940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F12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1" name="棱台 690"/>
            <p:cNvSpPr/>
            <p:nvPr/>
          </p:nvSpPr>
          <p:spPr>
            <a:xfrm>
              <a:off x="529936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F11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90" name="棱台 689"/>
            <p:cNvSpPr/>
            <p:nvPr/>
          </p:nvSpPr>
          <p:spPr>
            <a:xfrm>
              <a:off x="493932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F10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68" name="棱台 667"/>
            <p:cNvSpPr/>
            <p:nvPr/>
          </p:nvSpPr>
          <p:spPr>
            <a:xfrm>
              <a:off x="457928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F9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9" name="棱台 688"/>
            <p:cNvSpPr/>
            <p:nvPr/>
          </p:nvSpPr>
          <p:spPr>
            <a:xfrm>
              <a:off x="421924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F8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8" name="棱台 687"/>
            <p:cNvSpPr/>
            <p:nvPr/>
          </p:nvSpPr>
          <p:spPr>
            <a:xfrm>
              <a:off x="385920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F7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7" name="棱台 686"/>
            <p:cNvSpPr/>
            <p:nvPr/>
          </p:nvSpPr>
          <p:spPr>
            <a:xfrm>
              <a:off x="349916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F6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67" name="棱台 666"/>
            <p:cNvSpPr/>
            <p:nvPr/>
          </p:nvSpPr>
          <p:spPr>
            <a:xfrm>
              <a:off x="313912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F5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2" name="棱台 671"/>
            <p:cNvSpPr/>
            <p:nvPr/>
          </p:nvSpPr>
          <p:spPr>
            <a:xfrm>
              <a:off x="277908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F4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3" name="棱台 672"/>
            <p:cNvSpPr/>
            <p:nvPr/>
          </p:nvSpPr>
          <p:spPr>
            <a:xfrm>
              <a:off x="241904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F3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0" name="棱台 669"/>
            <p:cNvSpPr/>
            <p:nvPr/>
          </p:nvSpPr>
          <p:spPr>
            <a:xfrm>
              <a:off x="205900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F2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71" name="棱台 670"/>
            <p:cNvSpPr/>
            <p:nvPr/>
          </p:nvSpPr>
          <p:spPr>
            <a:xfrm>
              <a:off x="1698962" y="166078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F1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66" name="棱台 665"/>
            <p:cNvSpPr/>
            <p:nvPr/>
          </p:nvSpPr>
          <p:spPr>
            <a:xfrm>
              <a:off x="1266914" y="166078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Esc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8" name="棱台 717"/>
            <p:cNvSpPr/>
            <p:nvPr/>
          </p:nvSpPr>
          <p:spPr>
            <a:xfrm>
              <a:off x="6092020" y="2524880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  |</a:t>
              </a:r>
            </a:p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  \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7" name="棱台 716"/>
            <p:cNvSpPr/>
            <p:nvPr/>
          </p:nvSpPr>
          <p:spPr>
            <a:xfrm>
              <a:off x="573198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}</a:t>
              </a:r>
            </a:p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]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6" name="棱台 715"/>
            <p:cNvSpPr/>
            <p:nvPr/>
          </p:nvSpPr>
          <p:spPr>
            <a:xfrm>
              <a:off x="537194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{[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5" name="棱台 714"/>
            <p:cNvSpPr/>
            <p:nvPr/>
          </p:nvSpPr>
          <p:spPr>
            <a:xfrm>
              <a:off x="501190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P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4" name="棱台 713"/>
            <p:cNvSpPr/>
            <p:nvPr/>
          </p:nvSpPr>
          <p:spPr>
            <a:xfrm>
              <a:off x="465186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O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3" name="棱台 712"/>
            <p:cNvSpPr/>
            <p:nvPr/>
          </p:nvSpPr>
          <p:spPr>
            <a:xfrm>
              <a:off x="429182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I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1" name="棱台 710"/>
            <p:cNvSpPr/>
            <p:nvPr/>
          </p:nvSpPr>
          <p:spPr>
            <a:xfrm>
              <a:off x="393121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U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2" name="棱台 711"/>
            <p:cNvSpPr/>
            <p:nvPr/>
          </p:nvSpPr>
          <p:spPr>
            <a:xfrm>
              <a:off x="357117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Y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0" name="棱台 709"/>
            <p:cNvSpPr/>
            <p:nvPr/>
          </p:nvSpPr>
          <p:spPr>
            <a:xfrm>
              <a:off x="321113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T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6" name="棱台 685"/>
            <p:cNvSpPr/>
            <p:nvPr/>
          </p:nvSpPr>
          <p:spPr>
            <a:xfrm>
              <a:off x="285109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R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4" name="棱台 683"/>
            <p:cNvSpPr/>
            <p:nvPr/>
          </p:nvSpPr>
          <p:spPr>
            <a:xfrm>
              <a:off x="249105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E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3" name="棱台 682"/>
            <p:cNvSpPr/>
            <p:nvPr/>
          </p:nvSpPr>
          <p:spPr>
            <a:xfrm>
              <a:off x="213101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W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2" name="棱台 681"/>
            <p:cNvSpPr/>
            <p:nvPr/>
          </p:nvSpPr>
          <p:spPr>
            <a:xfrm>
              <a:off x="1770970" y="25248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Q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1" name="棱台 680"/>
            <p:cNvSpPr/>
            <p:nvPr/>
          </p:nvSpPr>
          <p:spPr>
            <a:xfrm>
              <a:off x="1266914" y="2524880"/>
              <a:ext cx="504056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↔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4" name="棱台 723"/>
            <p:cNvSpPr/>
            <p:nvPr/>
          </p:nvSpPr>
          <p:spPr>
            <a:xfrm>
              <a:off x="5803988" y="2956928"/>
              <a:ext cx="72008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   ←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2" name="棱台 721"/>
            <p:cNvSpPr/>
            <p:nvPr/>
          </p:nvSpPr>
          <p:spPr>
            <a:xfrm>
              <a:off x="544394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‘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3" name="棱台 722"/>
            <p:cNvSpPr/>
            <p:nvPr/>
          </p:nvSpPr>
          <p:spPr>
            <a:xfrm>
              <a:off x="508390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;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5" name="棱台 734"/>
            <p:cNvSpPr/>
            <p:nvPr/>
          </p:nvSpPr>
          <p:spPr>
            <a:xfrm>
              <a:off x="472386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L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4" name="棱台 733"/>
            <p:cNvSpPr/>
            <p:nvPr/>
          </p:nvSpPr>
          <p:spPr>
            <a:xfrm>
              <a:off x="436382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K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3" name="棱台 732"/>
            <p:cNvSpPr/>
            <p:nvPr/>
          </p:nvSpPr>
          <p:spPr>
            <a:xfrm>
              <a:off x="400378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J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685" name="棱台 684"/>
            <p:cNvSpPr/>
            <p:nvPr/>
          </p:nvSpPr>
          <p:spPr>
            <a:xfrm>
              <a:off x="364374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H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2" name="棱台 731"/>
            <p:cNvSpPr/>
            <p:nvPr/>
          </p:nvSpPr>
          <p:spPr>
            <a:xfrm>
              <a:off x="328370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G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1" name="棱台 730"/>
            <p:cNvSpPr/>
            <p:nvPr/>
          </p:nvSpPr>
          <p:spPr>
            <a:xfrm>
              <a:off x="292366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F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0" name="棱台 729"/>
            <p:cNvSpPr/>
            <p:nvPr/>
          </p:nvSpPr>
          <p:spPr>
            <a:xfrm>
              <a:off x="256362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D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9" name="棱台 728"/>
            <p:cNvSpPr/>
            <p:nvPr/>
          </p:nvSpPr>
          <p:spPr>
            <a:xfrm>
              <a:off x="220358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S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0" name="棱台 719"/>
            <p:cNvSpPr/>
            <p:nvPr/>
          </p:nvSpPr>
          <p:spPr>
            <a:xfrm>
              <a:off x="1843548" y="29569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A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19" name="棱台 718"/>
            <p:cNvSpPr/>
            <p:nvPr/>
          </p:nvSpPr>
          <p:spPr>
            <a:xfrm>
              <a:off x="1267484" y="2956928"/>
              <a:ext cx="576064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  ∏  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03" name="棱台 702"/>
            <p:cNvSpPr/>
            <p:nvPr/>
          </p:nvSpPr>
          <p:spPr>
            <a:xfrm>
              <a:off x="6020012" y="3374726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↑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52" name="棱台 751"/>
            <p:cNvSpPr/>
            <p:nvPr/>
          </p:nvSpPr>
          <p:spPr>
            <a:xfrm>
              <a:off x="5587964" y="3374726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zh-CN" altLang="en-US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 ∆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2" name="棱台 741"/>
            <p:cNvSpPr/>
            <p:nvPr/>
          </p:nvSpPr>
          <p:spPr>
            <a:xfrm>
              <a:off x="522792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/?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1" name="棱台 740"/>
            <p:cNvSpPr/>
            <p:nvPr/>
          </p:nvSpPr>
          <p:spPr>
            <a:xfrm>
              <a:off x="486788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.&gt;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0" name="棱台 739"/>
            <p:cNvSpPr/>
            <p:nvPr/>
          </p:nvSpPr>
          <p:spPr>
            <a:xfrm>
              <a:off x="450784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,&lt;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9" name="棱台 738"/>
            <p:cNvSpPr/>
            <p:nvPr/>
          </p:nvSpPr>
          <p:spPr>
            <a:xfrm>
              <a:off x="414780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M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8" name="棱台 737"/>
            <p:cNvSpPr/>
            <p:nvPr/>
          </p:nvSpPr>
          <p:spPr>
            <a:xfrm>
              <a:off x="378776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N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7" name="棱台 736"/>
            <p:cNvSpPr/>
            <p:nvPr/>
          </p:nvSpPr>
          <p:spPr>
            <a:xfrm>
              <a:off x="342772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B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8" name="棱台 727"/>
            <p:cNvSpPr/>
            <p:nvPr/>
          </p:nvSpPr>
          <p:spPr>
            <a:xfrm>
              <a:off x="306768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V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7" name="棱台 726"/>
            <p:cNvSpPr/>
            <p:nvPr/>
          </p:nvSpPr>
          <p:spPr>
            <a:xfrm>
              <a:off x="270764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C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6" name="棱台 725"/>
            <p:cNvSpPr/>
            <p:nvPr/>
          </p:nvSpPr>
          <p:spPr>
            <a:xfrm>
              <a:off x="234760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X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5" name="棱台 724"/>
            <p:cNvSpPr/>
            <p:nvPr/>
          </p:nvSpPr>
          <p:spPr>
            <a:xfrm>
              <a:off x="1987564" y="337472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Z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21" name="棱台 720"/>
            <p:cNvSpPr/>
            <p:nvPr/>
          </p:nvSpPr>
          <p:spPr>
            <a:xfrm>
              <a:off x="1266914" y="3374726"/>
              <a:ext cx="72065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zh-CN" altLang="en-US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 ∆</a:t>
              </a:r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  <a:latin typeface="2002L_NP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5" name="棱台 744"/>
            <p:cNvSpPr/>
            <p:nvPr/>
          </p:nvSpPr>
          <p:spPr>
            <a:xfrm>
              <a:off x="4795306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Alt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6" name="棱台 745"/>
            <p:cNvSpPr/>
            <p:nvPr/>
          </p:nvSpPr>
          <p:spPr>
            <a:xfrm>
              <a:off x="2563058" y="3821024"/>
              <a:ext cx="22322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4" name="棱台 743"/>
            <p:cNvSpPr/>
            <p:nvPr/>
          </p:nvSpPr>
          <p:spPr>
            <a:xfrm>
              <a:off x="2131010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Alt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49" name="棱台 748"/>
            <p:cNvSpPr/>
            <p:nvPr/>
          </p:nvSpPr>
          <p:spPr>
            <a:xfrm>
              <a:off x="1698962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『』</a:t>
              </a:r>
              <a:endParaRPr lang="zh-CN" altLang="en-US" sz="700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736" name="棱台 735"/>
            <p:cNvSpPr/>
            <p:nvPr/>
          </p:nvSpPr>
          <p:spPr>
            <a:xfrm>
              <a:off x="1266914" y="3821024"/>
              <a:ext cx="432048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rgbClr val="92D050"/>
                  </a:solidFill>
                  <a:effectLst>
                    <a:glow rad="228600">
                      <a:schemeClr val="accent3">
                        <a:satMod val="175000"/>
                        <a:alpha val="40000"/>
                      </a:schemeClr>
                    </a:glow>
                  </a:effectLst>
                </a:rPr>
                <a:t> Ctrl</a:t>
              </a:r>
              <a:endParaRPr lang="zh-CN" altLang="en-US" sz="700" b="1" dirty="0">
                <a:solidFill>
                  <a:srgbClr val="92D05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914400" y="28576"/>
            <a:ext cx="5657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指示灯区域及</a:t>
            </a: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LOGO</a:t>
            </a: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模板</a:t>
            </a:r>
            <a:endParaRPr lang="en-US" altLang="zh-CN" sz="3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1043608" y="1628800"/>
            <a:ext cx="1368152" cy="550956"/>
            <a:chOff x="7308304" y="3977680"/>
            <a:chExt cx="1368152" cy="550956"/>
          </a:xfrm>
        </p:grpSpPr>
        <p:sp>
          <p:nvSpPr>
            <p:cNvPr id="9" name="椭圆 8"/>
            <p:cNvSpPr/>
            <p:nvPr/>
          </p:nvSpPr>
          <p:spPr>
            <a:xfrm>
              <a:off x="7740352" y="4348906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glow rad="1397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8100392" y="4348906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glow rad="1016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460432" y="4348906"/>
              <a:ext cx="72008" cy="7200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glow rad="63500"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cxnSp>
          <p:nvCxnSpPr>
            <p:cNvPr id="12" name="直接连接符 11"/>
            <p:cNvCxnSpPr>
              <a:stCxn id="9" idx="6"/>
              <a:endCxn id="10" idx="2"/>
            </p:cNvCxnSpPr>
            <p:nvPr/>
          </p:nvCxnSpPr>
          <p:spPr>
            <a:xfrm>
              <a:off x="7812360" y="4384910"/>
              <a:ext cx="288032" cy="0"/>
            </a:xfrm>
            <a:prstGeom prst="line">
              <a:avLst/>
            </a:prstGeom>
            <a:solidFill>
              <a:srgbClr val="FCC8E9"/>
            </a:solidFill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0" idx="6"/>
              <a:endCxn id="11" idx="2"/>
            </p:cNvCxnSpPr>
            <p:nvPr/>
          </p:nvCxnSpPr>
          <p:spPr>
            <a:xfrm>
              <a:off x="8172400" y="4384910"/>
              <a:ext cx="288032" cy="0"/>
            </a:xfrm>
            <a:prstGeom prst="line">
              <a:avLst/>
            </a:prstGeom>
            <a:solidFill>
              <a:srgbClr val="FCC8E9"/>
            </a:solidFill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7956376" y="4420914"/>
              <a:ext cx="3600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700" b="1" i="1" dirty="0" smtClean="0">
                  <a:solidFill>
                    <a:srgbClr val="C00000"/>
                  </a:solidFill>
                </a:rPr>
                <a:t>caps</a:t>
              </a:r>
              <a:endParaRPr lang="zh-CN" altLang="en-US" sz="700" b="1" i="1" dirty="0">
                <a:solidFill>
                  <a:srgbClr val="C0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316416" y="4420914"/>
              <a:ext cx="3600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700" b="1" i="1" dirty="0" smtClean="0">
                  <a:solidFill>
                    <a:srgbClr val="C00000"/>
                  </a:solidFill>
                </a:rPr>
                <a:t>scroll</a:t>
              </a:r>
              <a:endParaRPr lang="zh-CN" altLang="en-US" sz="700" b="1" i="1" dirty="0">
                <a:solidFill>
                  <a:srgbClr val="C00000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596336" y="4420914"/>
              <a:ext cx="360040" cy="1077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700" b="1" i="1" dirty="0" smtClean="0">
                  <a:solidFill>
                    <a:srgbClr val="C00000"/>
                  </a:solidFill>
                </a:rPr>
                <a:t>num</a:t>
              </a:r>
              <a:endParaRPr lang="zh-CN" altLang="en-US" sz="700" b="1" i="1" dirty="0">
                <a:solidFill>
                  <a:srgbClr val="C0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308304" y="4348906"/>
              <a:ext cx="28803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800" b="1" i="1" dirty="0" smtClean="0">
                  <a:solidFill>
                    <a:srgbClr val="C00000"/>
                  </a:solidFill>
                </a:rPr>
                <a:t>Lock</a:t>
              </a:r>
              <a:endParaRPr lang="zh-CN" altLang="en-US" sz="800" b="1" i="1" dirty="0">
                <a:solidFill>
                  <a:srgbClr val="C00000"/>
                </a:solidFill>
              </a:endParaRPr>
            </a:p>
          </p:txBody>
        </p:sp>
        <p:pic>
          <p:nvPicPr>
            <p:cNvPr id="18" name="Picture 4" descr="C:\Documents and Settings\zhuweiqiang\My Documents\我的图片\filco LOGO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52320" y="3977680"/>
              <a:ext cx="936104" cy="370542"/>
            </a:xfrm>
            <a:prstGeom prst="rect">
              <a:avLst/>
            </a:prstGeom>
            <a:noFill/>
          </p:spPr>
        </p:pic>
      </p:grpSp>
      <p:pic>
        <p:nvPicPr>
          <p:cNvPr id="19" name="Picture 2" descr="C:\Documents and Settings\zhuweiqiang\My Documents\我的图片\cherry 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4248" y="2852936"/>
            <a:ext cx="1728192" cy="378179"/>
          </a:xfrm>
          <a:prstGeom prst="rect">
            <a:avLst/>
          </a:prstGeom>
          <a:noFill/>
        </p:spPr>
      </p:pic>
      <p:pic>
        <p:nvPicPr>
          <p:cNvPr id="20" name="Picture 3" descr="C:\Documents and Settings\zhuweiqiang\My Documents\我的图片\SS 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3356992"/>
            <a:ext cx="576064" cy="531321"/>
          </a:xfrm>
          <a:prstGeom prst="rect">
            <a:avLst/>
          </a:prstGeom>
          <a:noFill/>
        </p:spPr>
      </p:pic>
      <p:pic>
        <p:nvPicPr>
          <p:cNvPr id="21" name="Picture 5" descr="C:\Documents and Settings\zhuweiqiang\My Documents\我的图片\ChipHel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5" y="3789040"/>
            <a:ext cx="490098" cy="506300"/>
          </a:xfrm>
          <a:prstGeom prst="rect">
            <a:avLst/>
          </a:prstGeom>
          <a:noFill/>
        </p:spPr>
      </p:pic>
      <p:pic>
        <p:nvPicPr>
          <p:cNvPr id="22" name="Picture 4" descr="C:\Documents and Settings\zhuweiqiang\My Documents\我的图片\filco 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077072"/>
            <a:ext cx="1008112" cy="399045"/>
          </a:xfrm>
          <a:prstGeom prst="rect">
            <a:avLst/>
          </a:prstGeom>
          <a:noFill/>
        </p:spPr>
      </p:pic>
      <p:grpSp>
        <p:nvGrpSpPr>
          <p:cNvPr id="26" name="组合 25"/>
          <p:cNvGrpSpPr/>
          <p:nvPr/>
        </p:nvGrpSpPr>
        <p:grpSpPr>
          <a:xfrm>
            <a:off x="899592" y="2780928"/>
            <a:ext cx="1224136" cy="432048"/>
            <a:chOff x="7308304" y="1988840"/>
            <a:chExt cx="1224136" cy="432048"/>
          </a:xfrm>
        </p:grpSpPr>
        <p:sp>
          <p:nvSpPr>
            <p:cNvPr id="27" name="圆角矩形 26"/>
            <p:cNvSpPr/>
            <p:nvPr/>
          </p:nvSpPr>
          <p:spPr bwMode="auto">
            <a:xfrm>
              <a:off x="7452320" y="2348880"/>
              <a:ext cx="144016" cy="72008"/>
            </a:xfrm>
            <a:prstGeom prst="roundRect">
              <a:avLst>
                <a:gd name="adj" fmla="val 46429"/>
              </a:avLst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圆角矩形 27"/>
            <p:cNvSpPr/>
            <p:nvPr/>
          </p:nvSpPr>
          <p:spPr bwMode="auto">
            <a:xfrm>
              <a:off x="7812360" y="2348880"/>
              <a:ext cx="144016" cy="72008"/>
            </a:xfrm>
            <a:prstGeom prst="roundRect">
              <a:avLst>
                <a:gd name="adj" fmla="val 46429"/>
              </a:avLst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圆角矩形 28"/>
            <p:cNvSpPr/>
            <p:nvPr/>
          </p:nvSpPr>
          <p:spPr bwMode="auto">
            <a:xfrm>
              <a:off x="8172400" y="2348880"/>
              <a:ext cx="144016" cy="72008"/>
            </a:xfrm>
            <a:prstGeom prst="roundRect">
              <a:avLst>
                <a:gd name="adj" fmla="val 46429"/>
              </a:avLst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668344" y="1988840"/>
              <a:ext cx="504056" cy="307777"/>
            </a:xfrm>
            <a:prstGeom prst="rect">
              <a:avLst/>
            </a:prstGeom>
            <a:noFill/>
          </p:spPr>
          <p:txBody>
            <a:bodyPr wrap="square" lIns="126000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Caps</a:t>
              </a:r>
            </a:p>
            <a:p>
              <a: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Lock</a:t>
              </a:r>
              <a:endPara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308304" y="1988840"/>
              <a:ext cx="504056" cy="307777"/>
            </a:xfrm>
            <a:prstGeom prst="rect">
              <a:avLst/>
            </a:prstGeom>
            <a:noFill/>
          </p:spPr>
          <p:txBody>
            <a:bodyPr wrap="square" lIns="108000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Numb</a:t>
              </a:r>
              <a:b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Lock</a:t>
              </a:r>
              <a:endPara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28384" y="1988840"/>
              <a:ext cx="504056" cy="307777"/>
            </a:xfrm>
            <a:prstGeom prst="rect">
              <a:avLst/>
            </a:prstGeom>
            <a:noFill/>
          </p:spPr>
          <p:txBody>
            <a:bodyPr wrap="square" lIns="126000" rtlCol="0">
              <a:spAutoFit/>
            </a:bodyPr>
            <a:lstStyle/>
            <a:p>
              <a: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Scroll</a:t>
              </a:r>
              <a:b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</a:br>
              <a:r>
                <a:rPr lang="en-US" altLang="zh-CN" sz="7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Lock</a:t>
              </a:r>
              <a:endPara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5" name="圆角矩形 34"/>
          <p:cNvSpPr/>
          <p:nvPr/>
        </p:nvSpPr>
        <p:spPr bwMode="auto">
          <a:xfrm>
            <a:off x="5724128" y="1412776"/>
            <a:ext cx="3131840" cy="5112568"/>
          </a:xfrm>
          <a:prstGeom prst="round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6228184" y="148478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691680" y="3861048"/>
            <a:ext cx="1080120" cy="271415"/>
            <a:chOff x="1043608" y="4077072"/>
            <a:chExt cx="1872208" cy="504056"/>
          </a:xfrm>
        </p:grpSpPr>
        <p:sp>
          <p:nvSpPr>
            <p:cNvPr id="56" name="圆角矩形 55"/>
            <p:cNvSpPr/>
            <p:nvPr/>
          </p:nvSpPr>
          <p:spPr bwMode="auto">
            <a:xfrm>
              <a:off x="1043608" y="4077072"/>
              <a:ext cx="1872208" cy="504056"/>
            </a:xfrm>
            <a:prstGeom prst="roundRect">
              <a:avLst>
                <a:gd name="adj" fmla="val 7848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r>
                <a:rPr lang="zh-CN" altLang="en-US" sz="1050" b="1" i="1" dirty="0" smtClean="0">
                  <a:ln w="3175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华文新魏" pitchFamily="2" charset="-122"/>
                  <a:ea typeface="华文新魏" pitchFamily="2" charset="-122"/>
                </a:rPr>
                <a:t>风源动力</a:t>
              </a:r>
              <a:endParaRPr lang="zh-CN" altLang="en-US" sz="1050" b="1" i="1" dirty="0">
                <a:ln w="317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 bwMode="auto">
            <a:xfrm>
              <a:off x="1115616" y="4077072"/>
              <a:ext cx="1728192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 bwMode="auto">
            <a:xfrm>
              <a:off x="1115616" y="4509120"/>
              <a:ext cx="1728192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 bwMode="auto">
            <a:xfrm>
              <a:off x="1115616" y="4221088"/>
              <a:ext cx="360040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60" name="圆角矩形 59"/>
            <p:cNvSpPr/>
            <p:nvPr/>
          </p:nvSpPr>
          <p:spPr bwMode="auto">
            <a:xfrm>
              <a:off x="1115617" y="4365104"/>
              <a:ext cx="360039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61" name="圆角矩形 60"/>
            <p:cNvSpPr/>
            <p:nvPr/>
          </p:nvSpPr>
          <p:spPr bwMode="auto">
            <a:xfrm>
              <a:off x="2483767" y="4221088"/>
              <a:ext cx="360040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 bwMode="auto">
            <a:xfrm>
              <a:off x="2483768" y="4365104"/>
              <a:ext cx="360039" cy="72008"/>
            </a:xfrm>
            <a:prstGeom prst="roundRect">
              <a:avLst>
                <a:gd name="adj" fmla="val 21076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rIns="0" rtlCol="0" anchor="ctr"/>
            <a:lstStyle/>
            <a:p>
              <a:pPr algn="ctr"/>
              <a:endParaRPr lang="zh-CN" altLang="en-US" sz="2000" b="1" i="1" dirty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63" name="线形标注 1(无边框) 62"/>
          <p:cNvSpPr/>
          <p:nvPr/>
        </p:nvSpPr>
        <p:spPr bwMode="auto">
          <a:xfrm>
            <a:off x="2627784" y="2780928"/>
            <a:ext cx="1080120" cy="288032"/>
          </a:xfrm>
          <a:prstGeom prst="callout1">
            <a:avLst>
              <a:gd name="adj1" fmla="val 48512"/>
              <a:gd name="adj2" fmla="val -3924"/>
              <a:gd name="adj3" fmla="val 72817"/>
              <a:gd name="adj4" fmla="val -5244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Cherry</a:t>
            </a:r>
            <a:endParaRPr lang="zh-CN" altLang="en-US" dirty="0" smtClean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11560" y="4725144"/>
            <a:ext cx="1440160" cy="365671"/>
            <a:chOff x="7308304" y="1772816"/>
            <a:chExt cx="1440160" cy="365671"/>
          </a:xfrm>
        </p:grpSpPr>
        <p:sp>
          <p:nvSpPr>
            <p:cNvPr id="71" name="圆角矩形 70"/>
            <p:cNvSpPr/>
            <p:nvPr/>
          </p:nvSpPr>
          <p:spPr>
            <a:xfrm>
              <a:off x="7308304" y="1772816"/>
              <a:ext cx="1440160" cy="360040"/>
            </a:xfrm>
            <a:prstGeom prst="roundRect">
              <a:avLst>
                <a:gd name="adj" fmla="val 9895"/>
              </a:avLst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308304" y="1772816"/>
              <a:ext cx="1440160" cy="204780"/>
            </a:xfrm>
            <a:prstGeom prst="rect">
              <a:avLst/>
            </a:prstGeom>
            <a:noFill/>
          </p:spPr>
          <p:txBody>
            <a:bodyPr wrap="square" lIns="36000" tIns="10800" rIns="36000" bIns="39600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rgbClr val="FF0000"/>
                  </a:solidFill>
                  <a:latin typeface="Goudy Stout" pitchFamily="18" charset="0"/>
                  <a:ea typeface="MS PGothic" pitchFamily="34" charset="-128"/>
                </a:rPr>
                <a:t>KEYCOOL</a:t>
              </a:r>
              <a:endParaRPr lang="zh-CN" altLang="en-US" sz="1000" dirty="0">
                <a:solidFill>
                  <a:srgbClr val="FF0000"/>
                </a:solidFill>
                <a:latin typeface="Goudy Stout" pitchFamily="18" charset="0"/>
                <a:ea typeface="MS PGothic" pitchFamily="34" charset="-128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7452320" y="1916831"/>
              <a:ext cx="72008" cy="72008"/>
            </a:xfrm>
            <a:prstGeom prst="ellipse">
              <a:avLst/>
            </a:prstGeom>
            <a:solidFill>
              <a:srgbClr val="FF0000"/>
            </a:solidFill>
            <a:ln w="3175">
              <a:noFill/>
            </a:ln>
            <a:effectLst>
              <a:glow rad="63500">
                <a:srgbClr val="FF0000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7812360" y="1916832"/>
              <a:ext cx="72008" cy="7200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8172400" y="1916832"/>
              <a:ext cx="72008" cy="7200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8532440" y="1916832"/>
              <a:ext cx="72008" cy="72008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7380312" y="1988840"/>
              <a:ext cx="360040" cy="14964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n-US" altLang="zh-CN" sz="500" dirty="0" smtClean="0">
                  <a:solidFill>
                    <a:srgbClr val="FF0000"/>
                  </a:solidFill>
                </a:rPr>
                <a:t>Numb Lock</a:t>
              </a:r>
              <a:endParaRPr lang="zh-CN" altLang="en-US" sz="500" dirty="0">
                <a:solidFill>
                  <a:srgbClr val="FF0000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740352" y="1988840"/>
              <a:ext cx="360040" cy="14964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n-US" altLang="zh-CN" sz="500" dirty="0" smtClean="0">
                  <a:solidFill>
                    <a:srgbClr val="FF0000"/>
                  </a:solidFill>
                </a:rPr>
                <a:t>Caps Lock</a:t>
              </a:r>
              <a:endParaRPr lang="zh-CN" altLang="en-US" sz="500" dirty="0">
                <a:solidFill>
                  <a:srgbClr val="FF0000"/>
                </a:solidFill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8028384" y="1988840"/>
              <a:ext cx="432048" cy="14964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n-US" altLang="zh-CN" sz="500" dirty="0" smtClean="0">
                  <a:solidFill>
                    <a:srgbClr val="FF0000"/>
                  </a:solidFill>
                </a:rPr>
                <a:t>    Scroll Lock</a:t>
              </a:r>
              <a:endParaRPr lang="zh-CN" altLang="en-US" sz="500" dirty="0">
                <a:solidFill>
                  <a:srgbClr val="FF0000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460432" y="1988840"/>
              <a:ext cx="288032" cy="149647"/>
            </a:xfrm>
            <a:prstGeom prst="rect">
              <a:avLst/>
            </a:prstGeom>
            <a:noFill/>
          </p:spPr>
          <p:txBody>
            <a:bodyPr wrap="square" lIns="0" tIns="36000" rIns="0" bIns="36000" rtlCol="0">
              <a:spAutoFit/>
            </a:bodyPr>
            <a:lstStyle/>
            <a:p>
              <a:r>
                <a:rPr lang="en-US" altLang="zh-CN" sz="500" dirty="0" smtClean="0">
                  <a:solidFill>
                    <a:srgbClr val="FF0000"/>
                  </a:solidFill>
                </a:rPr>
                <a:t>Win Lock</a:t>
              </a:r>
              <a:endParaRPr lang="zh-CN" altLang="en-US" sz="5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050" name="Picture 2" descr="C:\Documents and Settings\zhuweiqiang\My Documents\我接收到的文件\logo000.png"/>
          <p:cNvPicPr>
            <a:picLocks noChangeAspect="1" noChangeArrowheads="1"/>
          </p:cNvPicPr>
          <p:nvPr/>
        </p:nvPicPr>
        <p:blipFill>
          <a:blip r:embed="rId7" cstate="print"/>
          <a:srcRect l="19623" r="25076" b="32568"/>
          <a:stretch>
            <a:fillRect/>
          </a:stretch>
        </p:blipFill>
        <p:spPr bwMode="auto">
          <a:xfrm>
            <a:off x="7934373" y="5923666"/>
            <a:ext cx="620069" cy="504056"/>
          </a:xfrm>
          <a:prstGeom prst="rect">
            <a:avLst/>
          </a:prstGeom>
          <a:noFill/>
        </p:spPr>
      </p:pic>
      <p:pic>
        <p:nvPicPr>
          <p:cNvPr id="2051" name="Picture 3" descr="C:\Documents and Settings\zhuweiqiang\My Documents\我接收到的文件\logo (1)副本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85569" y="2179756"/>
            <a:ext cx="981373" cy="438906"/>
          </a:xfrm>
          <a:prstGeom prst="rect">
            <a:avLst/>
          </a:prstGeom>
          <a:noFill/>
        </p:spPr>
      </p:pic>
      <p:pic>
        <p:nvPicPr>
          <p:cNvPr id="2052" name="Picture 4" descr="C:\Documents and Settings\zhuweiqiang\My Documents\我接收到的文件\logo副本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5090815"/>
            <a:ext cx="1847428" cy="4064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标题 1"/>
          <p:cNvSpPr txBox="1">
            <a:spLocks/>
          </p:cNvSpPr>
          <p:nvPr/>
        </p:nvSpPr>
        <p:spPr>
          <a:xfrm>
            <a:off x="914400" y="28576"/>
            <a:ext cx="5657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键帽模板</a:t>
            </a:r>
            <a:endParaRPr lang="en-US" altLang="zh-CN" sz="3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5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9" name="TextBox 108"/>
          <p:cNvSpPr txBox="1"/>
          <p:nvPr/>
        </p:nvSpPr>
        <p:spPr>
          <a:xfrm>
            <a:off x="2159732" y="5364215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键帽配列、配色、字体更换及配色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50" name="组合 349"/>
          <p:cNvGrpSpPr/>
          <p:nvPr/>
        </p:nvGrpSpPr>
        <p:grpSpPr>
          <a:xfrm>
            <a:off x="354798" y="2336879"/>
            <a:ext cx="5400600" cy="360040"/>
            <a:chOff x="354798" y="2336879"/>
            <a:chExt cx="5400600" cy="360040"/>
          </a:xfrm>
        </p:grpSpPr>
        <p:sp>
          <p:nvSpPr>
            <p:cNvPr id="236" name="棱台 235"/>
            <p:cNvSpPr/>
            <p:nvPr/>
          </p:nvSpPr>
          <p:spPr>
            <a:xfrm>
              <a:off x="354798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Esc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37" name="棱台 236"/>
            <p:cNvSpPr/>
            <p:nvPr/>
          </p:nvSpPr>
          <p:spPr>
            <a:xfrm>
              <a:off x="2082990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F4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38" name="棱台 237"/>
            <p:cNvSpPr/>
            <p:nvPr/>
          </p:nvSpPr>
          <p:spPr>
            <a:xfrm>
              <a:off x="5395358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F12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39" name="棱台 238"/>
            <p:cNvSpPr/>
            <p:nvPr/>
          </p:nvSpPr>
          <p:spPr>
            <a:xfrm>
              <a:off x="3739174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F8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0" name="棱台 239"/>
            <p:cNvSpPr/>
            <p:nvPr/>
          </p:nvSpPr>
          <p:spPr>
            <a:xfrm>
              <a:off x="5035318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F11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1" name="棱台 240"/>
            <p:cNvSpPr/>
            <p:nvPr/>
          </p:nvSpPr>
          <p:spPr>
            <a:xfrm>
              <a:off x="4675278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F10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2" name="棱台 241"/>
            <p:cNvSpPr/>
            <p:nvPr/>
          </p:nvSpPr>
          <p:spPr>
            <a:xfrm>
              <a:off x="4315238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F9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3" name="棱台 242"/>
            <p:cNvSpPr/>
            <p:nvPr/>
          </p:nvSpPr>
          <p:spPr>
            <a:xfrm>
              <a:off x="3379134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F7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4" name="棱台 243"/>
            <p:cNvSpPr/>
            <p:nvPr/>
          </p:nvSpPr>
          <p:spPr>
            <a:xfrm>
              <a:off x="3019094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F6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5" name="棱台 244"/>
            <p:cNvSpPr/>
            <p:nvPr/>
          </p:nvSpPr>
          <p:spPr>
            <a:xfrm>
              <a:off x="2659054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F5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6" name="棱台 245"/>
            <p:cNvSpPr/>
            <p:nvPr/>
          </p:nvSpPr>
          <p:spPr>
            <a:xfrm>
              <a:off x="1722950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F3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7" name="棱台 246"/>
            <p:cNvSpPr/>
            <p:nvPr/>
          </p:nvSpPr>
          <p:spPr>
            <a:xfrm>
              <a:off x="1362910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F2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48" name="棱台 247"/>
            <p:cNvSpPr/>
            <p:nvPr/>
          </p:nvSpPr>
          <p:spPr>
            <a:xfrm>
              <a:off x="1002870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F1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354798" y="3092963"/>
            <a:ext cx="5400600" cy="2088232"/>
            <a:chOff x="354798" y="3092963"/>
            <a:chExt cx="5400600" cy="2088232"/>
          </a:xfrm>
        </p:grpSpPr>
        <p:sp>
          <p:nvSpPr>
            <p:cNvPr id="249" name="棱台 248"/>
            <p:cNvSpPr/>
            <p:nvPr/>
          </p:nvSpPr>
          <p:spPr>
            <a:xfrm>
              <a:off x="5035318" y="3092963"/>
              <a:ext cx="72008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←  Backspace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0" name="棱台 249"/>
            <p:cNvSpPr/>
            <p:nvPr/>
          </p:nvSpPr>
          <p:spPr>
            <a:xfrm>
              <a:off x="5179334" y="3525011"/>
              <a:ext cx="576064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 |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 \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1" name="棱台 250"/>
            <p:cNvSpPr/>
            <p:nvPr/>
          </p:nvSpPr>
          <p:spPr>
            <a:xfrm>
              <a:off x="4891302" y="3957059"/>
              <a:ext cx="864096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Enter     ←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2" name="棱台 251"/>
            <p:cNvSpPr/>
            <p:nvPr/>
          </p:nvSpPr>
          <p:spPr>
            <a:xfrm>
              <a:off x="4675278" y="4389107"/>
              <a:ext cx="108012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zh-CN" altLang="en-US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∆</a:t>
              </a: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Shift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3" name="棱台 252"/>
            <p:cNvSpPr/>
            <p:nvPr/>
          </p:nvSpPr>
          <p:spPr>
            <a:xfrm>
              <a:off x="5323350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Ctrl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4" name="棱台 253"/>
            <p:cNvSpPr/>
            <p:nvPr/>
          </p:nvSpPr>
          <p:spPr>
            <a:xfrm>
              <a:off x="467527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+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=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5" name="棱台 254"/>
            <p:cNvSpPr/>
            <p:nvPr/>
          </p:nvSpPr>
          <p:spPr>
            <a:xfrm>
              <a:off x="431523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—</a:t>
              </a:r>
              <a:endParaRPr lang="zh-CN" altLang="en-US" sz="700" b="1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-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6" name="棱台 255"/>
            <p:cNvSpPr/>
            <p:nvPr/>
          </p:nvSpPr>
          <p:spPr>
            <a:xfrm>
              <a:off x="395519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)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0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7" name="棱台 256"/>
            <p:cNvSpPr/>
            <p:nvPr/>
          </p:nvSpPr>
          <p:spPr>
            <a:xfrm>
              <a:off x="359515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(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9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8" name="棱台 257"/>
            <p:cNvSpPr/>
            <p:nvPr/>
          </p:nvSpPr>
          <p:spPr>
            <a:xfrm>
              <a:off x="323511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*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8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59" name="棱台 258"/>
            <p:cNvSpPr/>
            <p:nvPr/>
          </p:nvSpPr>
          <p:spPr>
            <a:xfrm>
              <a:off x="287507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&amp;7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0" name="棱台 259"/>
            <p:cNvSpPr/>
            <p:nvPr/>
          </p:nvSpPr>
          <p:spPr>
            <a:xfrm>
              <a:off x="251503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^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6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1" name="棱台 260"/>
            <p:cNvSpPr/>
            <p:nvPr/>
          </p:nvSpPr>
          <p:spPr>
            <a:xfrm>
              <a:off x="215499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%5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2" name="棱台 261"/>
            <p:cNvSpPr/>
            <p:nvPr/>
          </p:nvSpPr>
          <p:spPr>
            <a:xfrm>
              <a:off x="179495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$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4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3" name="棱台 262"/>
            <p:cNvSpPr/>
            <p:nvPr/>
          </p:nvSpPr>
          <p:spPr>
            <a:xfrm>
              <a:off x="143491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#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4" name="棱台 263"/>
            <p:cNvSpPr/>
            <p:nvPr/>
          </p:nvSpPr>
          <p:spPr>
            <a:xfrm>
              <a:off x="107487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@2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5" name="棱台 264"/>
            <p:cNvSpPr/>
            <p:nvPr/>
          </p:nvSpPr>
          <p:spPr>
            <a:xfrm>
              <a:off x="71483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!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6" name="棱台 265"/>
            <p:cNvSpPr/>
            <p:nvPr/>
          </p:nvSpPr>
          <p:spPr>
            <a:xfrm>
              <a:off x="354798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~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`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7" name="棱台 266"/>
            <p:cNvSpPr/>
            <p:nvPr/>
          </p:nvSpPr>
          <p:spPr>
            <a:xfrm>
              <a:off x="481929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}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]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8" name="棱台 267"/>
            <p:cNvSpPr/>
            <p:nvPr/>
          </p:nvSpPr>
          <p:spPr>
            <a:xfrm>
              <a:off x="445925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{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[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69" name="棱台 268"/>
            <p:cNvSpPr/>
            <p:nvPr/>
          </p:nvSpPr>
          <p:spPr>
            <a:xfrm>
              <a:off x="409921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0" name="棱台 269"/>
            <p:cNvSpPr/>
            <p:nvPr/>
          </p:nvSpPr>
          <p:spPr>
            <a:xfrm>
              <a:off x="373917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1" name="棱台 270"/>
            <p:cNvSpPr/>
            <p:nvPr/>
          </p:nvSpPr>
          <p:spPr>
            <a:xfrm>
              <a:off x="337913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2" name="棱台 271"/>
            <p:cNvSpPr/>
            <p:nvPr/>
          </p:nvSpPr>
          <p:spPr>
            <a:xfrm>
              <a:off x="301909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U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3" name="棱台 272"/>
            <p:cNvSpPr/>
            <p:nvPr/>
          </p:nvSpPr>
          <p:spPr>
            <a:xfrm>
              <a:off x="265905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Y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4" name="棱台 273"/>
            <p:cNvSpPr/>
            <p:nvPr/>
          </p:nvSpPr>
          <p:spPr>
            <a:xfrm>
              <a:off x="229901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5" name="棱台 274"/>
            <p:cNvSpPr/>
            <p:nvPr/>
          </p:nvSpPr>
          <p:spPr>
            <a:xfrm>
              <a:off x="193897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R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6" name="棱台 275"/>
            <p:cNvSpPr/>
            <p:nvPr/>
          </p:nvSpPr>
          <p:spPr>
            <a:xfrm>
              <a:off x="157893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7" name="棱台 276"/>
            <p:cNvSpPr/>
            <p:nvPr/>
          </p:nvSpPr>
          <p:spPr>
            <a:xfrm>
              <a:off x="121889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W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8" name="棱台 277"/>
            <p:cNvSpPr/>
            <p:nvPr/>
          </p:nvSpPr>
          <p:spPr>
            <a:xfrm>
              <a:off x="858854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Q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79" name="棱台 278"/>
            <p:cNvSpPr/>
            <p:nvPr/>
          </p:nvSpPr>
          <p:spPr>
            <a:xfrm>
              <a:off x="354798" y="3525011"/>
              <a:ext cx="504056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Tab</a:t>
              </a: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↔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0" name="棱台 279"/>
            <p:cNvSpPr/>
            <p:nvPr/>
          </p:nvSpPr>
          <p:spPr>
            <a:xfrm>
              <a:off x="453126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“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‘</a:t>
              </a:r>
            </a:p>
          </p:txBody>
        </p:sp>
        <p:sp>
          <p:nvSpPr>
            <p:cNvPr id="281" name="棱台 280"/>
            <p:cNvSpPr/>
            <p:nvPr/>
          </p:nvSpPr>
          <p:spPr>
            <a:xfrm>
              <a:off x="417122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: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;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2" name="棱台 281"/>
            <p:cNvSpPr/>
            <p:nvPr/>
          </p:nvSpPr>
          <p:spPr>
            <a:xfrm>
              <a:off x="381118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3" name="棱台 282"/>
            <p:cNvSpPr/>
            <p:nvPr/>
          </p:nvSpPr>
          <p:spPr>
            <a:xfrm>
              <a:off x="345114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K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4" name="棱台 283"/>
            <p:cNvSpPr/>
            <p:nvPr/>
          </p:nvSpPr>
          <p:spPr>
            <a:xfrm>
              <a:off x="309110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J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5" name="棱台 284"/>
            <p:cNvSpPr/>
            <p:nvPr/>
          </p:nvSpPr>
          <p:spPr>
            <a:xfrm>
              <a:off x="273106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H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6" name="棱台 285"/>
            <p:cNvSpPr/>
            <p:nvPr/>
          </p:nvSpPr>
          <p:spPr>
            <a:xfrm>
              <a:off x="237102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7" name="棱台 286"/>
            <p:cNvSpPr/>
            <p:nvPr/>
          </p:nvSpPr>
          <p:spPr>
            <a:xfrm>
              <a:off x="201098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F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8" name="棱台 287"/>
            <p:cNvSpPr/>
            <p:nvPr/>
          </p:nvSpPr>
          <p:spPr>
            <a:xfrm>
              <a:off x="165094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89" name="棱台 288"/>
            <p:cNvSpPr/>
            <p:nvPr/>
          </p:nvSpPr>
          <p:spPr>
            <a:xfrm>
              <a:off x="129090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0" name="棱台 289"/>
            <p:cNvSpPr/>
            <p:nvPr/>
          </p:nvSpPr>
          <p:spPr>
            <a:xfrm>
              <a:off x="930862" y="395705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1" name="棱台 290"/>
            <p:cNvSpPr/>
            <p:nvPr/>
          </p:nvSpPr>
          <p:spPr>
            <a:xfrm>
              <a:off x="354798" y="3957059"/>
              <a:ext cx="576064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Caps Lock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2" name="棱台 291"/>
            <p:cNvSpPr/>
            <p:nvPr/>
          </p:nvSpPr>
          <p:spPr>
            <a:xfrm>
              <a:off x="431523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?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/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3" name="棱台 292"/>
            <p:cNvSpPr/>
            <p:nvPr/>
          </p:nvSpPr>
          <p:spPr>
            <a:xfrm>
              <a:off x="395519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&gt;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.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4" name="棱台 293"/>
            <p:cNvSpPr/>
            <p:nvPr/>
          </p:nvSpPr>
          <p:spPr>
            <a:xfrm>
              <a:off x="359515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&lt;</a:t>
              </a:r>
            </a:p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,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5" name="棱台 294"/>
            <p:cNvSpPr/>
            <p:nvPr/>
          </p:nvSpPr>
          <p:spPr>
            <a:xfrm>
              <a:off x="323511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6" name="棱台 295"/>
            <p:cNvSpPr/>
            <p:nvPr/>
          </p:nvSpPr>
          <p:spPr>
            <a:xfrm>
              <a:off x="287507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N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7" name="棱台 296"/>
            <p:cNvSpPr/>
            <p:nvPr/>
          </p:nvSpPr>
          <p:spPr>
            <a:xfrm>
              <a:off x="251503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8" name="棱台 297"/>
            <p:cNvSpPr/>
            <p:nvPr/>
          </p:nvSpPr>
          <p:spPr>
            <a:xfrm>
              <a:off x="215499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V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299" name="棱台 298"/>
            <p:cNvSpPr/>
            <p:nvPr/>
          </p:nvSpPr>
          <p:spPr>
            <a:xfrm>
              <a:off x="179495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0" name="棱台 299"/>
            <p:cNvSpPr/>
            <p:nvPr/>
          </p:nvSpPr>
          <p:spPr>
            <a:xfrm>
              <a:off x="143491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X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1" name="棱台 300"/>
            <p:cNvSpPr/>
            <p:nvPr/>
          </p:nvSpPr>
          <p:spPr>
            <a:xfrm>
              <a:off x="1074878" y="4389107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Z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2" name="棱台 301"/>
            <p:cNvSpPr/>
            <p:nvPr/>
          </p:nvSpPr>
          <p:spPr>
            <a:xfrm>
              <a:off x="354798" y="4389107"/>
              <a:ext cx="72008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zh-CN" altLang="en-US" sz="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∆</a:t>
              </a: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2002L_NP"/>
                </a:rPr>
                <a:t> </a:t>
              </a: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Shift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3" name="棱台 302"/>
            <p:cNvSpPr/>
            <p:nvPr/>
          </p:nvSpPr>
          <p:spPr>
            <a:xfrm>
              <a:off x="4891302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『』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4" name="棱台 303"/>
            <p:cNvSpPr/>
            <p:nvPr/>
          </p:nvSpPr>
          <p:spPr>
            <a:xfrm>
              <a:off x="4459254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kern="100" spc="-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■■</a:t>
              </a:r>
              <a:endParaRPr lang="zh-CN" altLang="en-US" sz="700" b="1" kern="100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5" name="棱台 304"/>
            <p:cNvSpPr/>
            <p:nvPr/>
          </p:nvSpPr>
          <p:spPr>
            <a:xfrm>
              <a:off x="4027206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Alt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6" name="棱台 305"/>
            <p:cNvSpPr/>
            <p:nvPr/>
          </p:nvSpPr>
          <p:spPr>
            <a:xfrm>
              <a:off x="1650942" y="4821155"/>
              <a:ext cx="2376264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pPr algn="ctr"/>
              <a:endParaRPr lang="en-US" altLang="zh-CN" sz="7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7" name="棱台 306"/>
            <p:cNvSpPr/>
            <p:nvPr/>
          </p:nvSpPr>
          <p:spPr>
            <a:xfrm>
              <a:off x="1218894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Alt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8" name="棱台 307"/>
            <p:cNvSpPr/>
            <p:nvPr/>
          </p:nvSpPr>
          <p:spPr>
            <a:xfrm>
              <a:off x="786846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『』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09" name="棱台 308"/>
            <p:cNvSpPr/>
            <p:nvPr/>
          </p:nvSpPr>
          <p:spPr>
            <a:xfrm>
              <a:off x="354798" y="4821155"/>
              <a:ext cx="432048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5400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Ctrl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10" name="组合 414"/>
          <p:cNvGrpSpPr/>
          <p:nvPr/>
        </p:nvGrpSpPr>
        <p:grpSpPr>
          <a:xfrm>
            <a:off x="5971422" y="4389107"/>
            <a:ext cx="1080120" cy="792088"/>
            <a:chOff x="5932090" y="4022824"/>
            <a:chExt cx="1080120" cy="792088"/>
          </a:xfrm>
          <a:solidFill>
            <a:schemeClr val="bg1"/>
          </a:solidFill>
        </p:grpSpPr>
        <p:sp>
          <p:nvSpPr>
            <p:cNvPr id="346" name="棱台 345"/>
            <p:cNvSpPr/>
            <p:nvPr/>
          </p:nvSpPr>
          <p:spPr>
            <a:xfrm>
              <a:off x="6652170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→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7" name="棱台 346"/>
            <p:cNvSpPr/>
            <p:nvPr/>
          </p:nvSpPr>
          <p:spPr>
            <a:xfrm>
              <a:off x="6292130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↑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8" name="棱台 347"/>
            <p:cNvSpPr/>
            <p:nvPr/>
          </p:nvSpPr>
          <p:spPr>
            <a:xfrm>
              <a:off x="6292130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↓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9" name="棱台 348"/>
            <p:cNvSpPr/>
            <p:nvPr/>
          </p:nvSpPr>
          <p:spPr>
            <a:xfrm>
              <a:off x="5932090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←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1" name="组合 350"/>
          <p:cNvGrpSpPr/>
          <p:nvPr/>
        </p:nvGrpSpPr>
        <p:grpSpPr>
          <a:xfrm>
            <a:off x="5971422" y="2336879"/>
            <a:ext cx="1080120" cy="360040"/>
            <a:chOff x="5971422" y="2336879"/>
            <a:chExt cx="1080120" cy="360040"/>
          </a:xfrm>
        </p:grpSpPr>
        <p:sp>
          <p:nvSpPr>
            <p:cNvPr id="311" name="棱台 310"/>
            <p:cNvSpPr/>
            <p:nvPr/>
          </p:nvSpPr>
          <p:spPr>
            <a:xfrm>
              <a:off x="6691502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Pause</a:t>
              </a:r>
              <a:b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Break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4" name="棱台 313"/>
            <p:cNvSpPr/>
            <p:nvPr/>
          </p:nvSpPr>
          <p:spPr>
            <a:xfrm>
              <a:off x="6331462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Scroll Lock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5" name="棱台 314"/>
            <p:cNvSpPr/>
            <p:nvPr/>
          </p:nvSpPr>
          <p:spPr>
            <a:xfrm>
              <a:off x="5971422" y="2336879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Print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Screen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5971422" y="3092963"/>
            <a:ext cx="1080120" cy="792088"/>
            <a:chOff x="5971422" y="3092963"/>
            <a:chExt cx="1080120" cy="792088"/>
          </a:xfrm>
        </p:grpSpPr>
        <p:sp>
          <p:nvSpPr>
            <p:cNvPr id="312" name="棱台 311"/>
            <p:cNvSpPr/>
            <p:nvPr/>
          </p:nvSpPr>
          <p:spPr>
            <a:xfrm>
              <a:off x="6691502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Page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Up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3" name="棱台 312"/>
            <p:cNvSpPr/>
            <p:nvPr/>
          </p:nvSpPr>
          <p:spPr>
            <a:xfrm>
              <a:off x="6691502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Page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Down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6" name="棱台 315"/>
            <p:cNvSpPr/>
            <p:nvPr/>
          </p:nvSpPr>
          <p:spPr>
            <a:xfrm>
              <a:off x="6331462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bIns="5400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End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7" name="棱台 316"/>
            <p:cNvSpPr/>
            <p:nvPr/>
          </p:nvSpPr>
          <p:spPr>
            <a:xfrm>
              <a:off x="5971422" y="3525011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Delete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8" name="棱台 317"/>
            <p:cNvSpPr/>
            <p:nvPr/>
          </p:nvSpPr>
          <p:spPr>
            <a:xfrm>
              <a:off x="6331462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Home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19" name="棱台 318"/>
            <p:cNvSpPr/>
            <p:nvPr/>
          </p:nvSpPr>
          <p:spPr>
            <a:xfrm>
              <a:off x="5971422" y="3092963"/>
              <a:ext cx="360040" cy="360040"/>
            </a:xfrm>
            <a:prstGeom prst="bevel">
              <a:avLst>
                <a:gd name="adj" fmla="val 19324"/>
              </a:avLst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Insert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20" name="组合 429"/>
          <p:cNvGrpSpPr/>
          <p:nvPr/>
        </p:nvGrpSpPr>
        <p:grpSpPr>
          <a:xfrm>
            <a:off x="7267566" y="3092963"/>
            <a:ext cx="1440160" cy="2088232"/>
            <a:chOff x="7228234" y="2726680"/>
            <a:chExt cx="1440160" cy="2088232"/>
          </a:xfrm>
          <a:solidFill>
            <a:schemeClr val="bg1"/>
          </a:solidFill>
        </p:grpSpPr>
        <p:sp>
          <p:nvSpPr>
            <p:cNvPr id="329" name="棱台 328"/>
            <p:cNvSpPr/>
            <p:nvPr/>
          </p:nvSpPr>
          <p:spPr>
            <a:xfrm>
              <a:off x="830835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—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0" name="棱台 329"/>
            <p:cNvSpPr/>
            <p:nvPr/>
          </p:nvSpPr>
          <p:spPr>
            <a:xfrm>
              <a:off x="7228234" y="31587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7</a:t>
              </a:r>
              <a:b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Home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1" name="棱台 330"/>
            <p:cNvSpPr/>
            <p:nvPr/>
          </p:nvSpPr>
          <p:spPr>
            <a:xfrm>
              <a:off x="7588274" y="31587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8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↑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2" name="棱台 331"/>
            <p:cNvSpPr/>
            <p:nvPr/>
          </p:nvSpPr>
          <p:spPr>
            <a:xfrm>
              <a:off x="8308354" y="3158728"/>
              <a:ext cx="360040" cy="792088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+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3" name="棱台 332"/>
            <p:cNvSpPr/>
            <p:nvPr/>
          </p:nvSpPr>
          <p:spPr>
            <a:xfrm>
              <a:off x="7228234" y="359077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4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←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4" name="棱台 333"/>
            <p:cNvSpPr/>
            <p:nvPr/>
          </p:nvSpPr>
          <p:spPr>
            <a:xfrm>
              <a:off x="7588274" y="359077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5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5" name="棱台 334"/>
            <p:cNvSpPr/>
            <p:nvPr/>
          </p:nvSpPr>
          <p:spPr>
            <a:xfrm>
              <a:off x="7948314" y="3590776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6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→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6" name="棱台 335"/>
            <p:cNvSpPr/>
            <p:nvPr/>
          </p:nvSpPr>
          <p:spPr>
            <a:xfrm>
              <a:off x="7228234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</a:t>
              </a:r>
              <a:b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End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7" name="棱台 336"/>
            <p:cNvSpPr/>
            <p:nvPr/>
          </p:nvSpPr>
          <p:spPr>
            <a:xfrm>
              <a:off x="7588274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↓</a:t>
              </a:r>
              <a:endParaRPr lang="zh-CN" altLang="en-US" sz="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8" name="棱台 337"/>
            <p:cNvSpPr/>
            <p:nvPr/>
          </p:nvSpPr>
          <p:spPr>
            <a:xfrm>
              <a:off x="7948314" y="4022824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3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PGUp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39" name="棱台 338"/>
            <p:cNvSpPr/>
            <p:nvPr/>
          </p:nvSpPr>
          <p:spPr>
            <a:xfrm>
              <a:off x="8308354" y="4022824"/>
              <a:ext cx="360040" cy="792088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Enter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0" name="棱台 339"/>
            <p:cNvSpPr/>
            <p:nvPr/>
          </p:nvSpPr>
          <p:spPr>
            <a:xfrm>
              <a:off x="7228234" y="4454872"/>
              <a:ext cx="72008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0" bIns="0" rtlCol="0" anchor="ctr"/>
            <a:lstStyle/>
            <a:p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0</a:t>
              </a:r>
              <a:b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</a:br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Ins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1" name="棱台 340"/>
            <p:cNvSpPr/>
            <p:nvPr/>
          </p:nvSpPr>
          <p:spPr>
            <a:xfrm>
              <a:off x="7948314" y="4454872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·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Del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2" name="棱台 341"/>
            <p:cNvSpPr/>
            <p:nvPr/>
          </p:nvSpPr>
          <p:spPr>
            <a:xfrm>
              <a:off x="794831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*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3" name="棱台 342"/>
            <p:cNvSpPr/>
            <p:nvPr/>
          </p:nvSpPr>
          <p:spPr>
            <a:xfrm>
              <a:off x="758827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/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4" name="棱台 343"/>
            <p:cNvSpPr/>
            <p:nvPr/>
          </p:nvSpPr>
          <p:spPr>
            <a:xfrm>
              <a:off x="7228234" y="2726680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Num</a:t>
              </a:r>
            </a:p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Lock</a:t>
              </a:r>
              <a:endParaRPr lang="zh-CN" altLang="en-US" sz="7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345" name="棱台 344"/>
            <p:cNvSpPr/>
            <p:nvPr/>
          </p:nvSpPr>
          <p:spPr>
            <a:xfrm>
              <a:off x="7948314" y="3158728"/>
              <a:ext cx="360040" cy="360040"/>
            </a:xfrm>
            <a:prstGeom prst="bevel">
              <a:avLst>
                <a:gd name="adj" fmla="val 19324"/>
              </a:avLst>
            </a:prstGeom>
            <a:grpFill/>
            <a:ln w="3175"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7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9</a:t>
              </a:r>
            </a:p>
            <a:p>
              <a:pPr algn="ctr"/>
              <a:r>
                <a:rPr lang="en-US" altLang="zh-CN" sz="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PGUp</a:t>
              </a:r>
              <a:endParaRPr lang="zh-CN" altLang="en-US" sz="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组合 123"/>
          <p:cNvGrpSpPr/>
          <p:nvPr/>
        </p:nvGrpSpPr>
        <p:grpSpPr>
          <a:xfrm>
            <a:off x="359532" y="1790818"/>
            <a:ext cx="8352928" cy="2592288"/>
            <a:chOff x="359532" y="2726922"/>
            <a:chExt cx="8352928" cy="2592288"/>
          </a:xfrm>
        </p:grpSpPr>
        <p:sp>
          <p:nvSpPr>
            <p:cNvPr id="4" name="矩形 3"/>
            <p:cNvSpPr/>
            <p:nvPr/>
          </p:nvSpPr>
          <p:spPr bwMode="auto">
            <a:xfrm>
              <a:off x="273579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976156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6336196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6696236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5976156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6336196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6696236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6696236" y="4959170"/>
              <a:ext cx="360040" cy="360040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6336196" y="4959170"/>
              <a:ext cx="360040" cy="360040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5976156" y="4959170"/>
              <a:ext cx="360040" cy="360040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6336196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accent4">
                  <a:lumMod val="75000"/>
                </a:schemeClr>
              </a:solidFill>
              <a:miter lim="800000"/>
              <a:headEnd/>
              <a:tailEnd/>
            </a:ln>
            <a:effectLst>
              <a:glow rad="101600">
                <a:schemeClr val="accent4">
                  <a:satMod val="175000"/>
                  <a:alpha val="40000"/>
                </a:schemeClr>
              </a:glow>
            </a:effectLst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7632340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7272300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8352420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7992380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7632340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7272300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7632340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7272300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7272300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7632340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7992380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7992380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7272300" y="4959170"/>
              <a:ext cx="7200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7992380" y="4959170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7992380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8352420" y="4527122"/>
              <a:ext cx="360040" cy="79208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8352420" y="3663026"/>
              <a:ext cx="360040" cy="79208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359532" y="4095074"/>
              <a:ext cx="57606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93559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359532" y="4527122"/>
              <a:ext cx="7200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453599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417595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4896036" y="4095074"/>
              <a:ext cx="864096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107961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143965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179969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 bwMode="auto">
            <a:xfrm>
              <a:off x="215973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 bwMode="auto">
            <a:xfrm>
              <a:off x="129563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 bwMode="auto">
            <a:xfrm>
              <a:off x="165567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 bwMode="auto">
            <a:xfrm>
              <a:off x="201571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237575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 bwMode="auto">
            <a:xfrm>
              <a:off x="309583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345587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3815916" y="4095074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359532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>
              <a:off x="251977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>
              <a:off x="287981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>
              <a:off x="323985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 bwMode="auto">
            <a:xfrm>
              <a:off x="359989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 bwMode="auto">
            <a:xfrm>
              <a:off x="395993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4319972" y="45271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 bwMode="auto">
            <a:xfrm>
              <a:off x="4680012" y="4527122"/>
              <a:ext cx="108012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 bwMode="auto">
            <a:xfrm>
              <a:off x="791580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 bwMode="auto">
            <a:xfrm>
              <a:off x="1223628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 bwMode="auto">
            <a:xfrm>
              <a:off x="4031940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 bwMode="auto">
            <a:xfrm>
              <a:off x="4463988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 bwMode="auto">
            <a:xfrm>
              <a:off x="1655676" y="4959170"/>
              <a:ext cx="237626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 bwMode="auto">
            <a:xfrm>
              <a:off x="4896036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5328084" y="4959170"/>
              <a:ext cx="43204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 bwMode="auto">
            <a:xfrm>
              <a:off x="359532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 bwMode="auto">
            <a:xfrm>
              <a:off x="35953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 bwMode="auto">
            <a:xfrm>
              <a:off x="1367644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 bwMode="auto">
            <a:xfrm>
              <a:off x="1007604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 bwMode="auto">
            <a:xfrm>
              <a:off x="2087724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 bwMode="auto">
            <a:xfrm>
              <a:off x="1727684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 bwMode="auto">
            <a:xfrm>
              <a:off x="71957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 bwMode="auto">
            <a:xfrm>
              <a:off x="107961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 bwMode="auto">
            <a:xfrm>
              <a:off x="143965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 bwMode="auto">
            <a:xfrm>
              <a:off x="215973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 bwMode="auto">
            <a:xfrm>
              <a:off x="179969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 bwMode="auto">
            <a:xfrm>
              <a:off x="251977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 bwMode="auto">
            <a:xfrm>
              <a:off x="287981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 bwMode="auto">
            <a:xfrm>
              <a:off x="359532" y="3663026"/>
              <a:ext cx="504056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矩形 78"/>
            <p:cNvSpPr/>
            <p:nvPr/>
          </p:nvSpPr>
          <p:spPr bwMode="auto">
            <a:xfrm>
              <a:off x="86358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 bwMode="auto">
            <a:xfrm>
              <a:off x="122362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 bwMode="auto">
            <a:xfrm>
              <a:off x="158366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 bwMode="auto">
            <a:xfrm>
              <a:off x="194370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 bwMode="auto">
            <a:xfrm>
              <a:off x="359989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 bwMode="auto">
            <a:xfrm>
              <a:off x="395993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323985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 bwMode="auto">
            <a:xfrm>
              <a:off x="431997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 bwMode="auto">
            <a:xfrm>
              <a:off x="4680012" y="3230978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 bwMode="auto">
            <a:xfrm>
              <a:off x="5040052" y="3230978"/>
              <a:ext cx="7200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 bwMode="auto">
            <a:xfrm>
              <a:off x="230374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 bwMode="auto">
            <a:xfrm>
              <a:off x="302382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 bwMode="auto">
            <a:xfrm>
              <a:off x="266378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 bwMode="auto">
            <a:xfrm>
              <a:off x="338386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3" name="矩形 92"/>
            <p:cNvSpPr/>
            <p:nvPr/>
          </p:nvSpPr>
          <p:spPr bwMode="auto">
            <a:xfrm>
              <a:off x="374390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4" name="矩形 93"/>
            <p:cNvSpPr/>
            <p:nvPr/>
          </p:nvSpPr>
          <p:spPr bwMode="auto">
            <a:xfrm>
              <a:off x="410394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5" name="矩形 94"/>
            <p:cNvSpPr/>
            <p:nvPr/>
          </p:nvSpPr>
          <p:spPr bwMode="auto">
            <a:xfrm>
              <a:off x="446398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6" name="矩形 95"/>
            <p:cNvSpPr/>
            <p:nvPr/>
          </p:nvSpPr>
          <p:spPr bwMode="auto">
            <a:xfrm>
              <a:off x="4824028" y="3663026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7" name="矩形 96"/>
            <p:cNvSpPr/>
            <p:nvPr/>
          </p:nvSpPr>
          <p:spPr bwMode="auto">
            <a:xfrm>
              <a:off x="5184068" y="3663026"/>
              <a:ext cx="57606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 bwMode="auto">
            <a:xfrm>
              <a:off x="3023828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矩形 98"/>
            <p:cNvSpPr/>
            <p:nvPr/>
          </p:nvSpPr>
          <p:spPr bwMode="auto">
            <a:xfrm>
              <a:off x="2663788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 bwMode="auto">
            <a:xfrm>
              <a:off x="3743908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矩形 100"/>
            <p:cNvSpPr/>
            <p:nvPr/>
          </p:nvSpPr>
          <p:spPr bwMode="auto">
            <a:xfrm>
              <a:off x="3383868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 bwMode="auto">
            <a:xfrm>
              <a:off x="4680012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矩形 102"/>
            <p:cNvSpPr/>
            <p:nvPr/>
          </p:nvSpPr>
          <p:spPr bwMode="auto">
            <a:xfrm>
              <a:off x="4319972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 bwMode="auto">
            <a:xfrm>
              <a:off x="5400092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矩形 104"/>
            <p:cNvSpPr/>
            <p:nvPr/>
          </p:nvSpPr>
          <p:spPr bwMode="auto">
            <a:xfrm>
              <a:off x="5040052" y="2726922"/>
              <a:ext cx="36004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27" name="标题 1"/>
          <p:cNvSpPr txBox="1">
            <a:spLocks/>
          </p:cNvSpPr>
          <p:nvPr/>
        </p:nvSpPr>
        <p:spPr>
          <a:xfrm>
            <a:off x="914400" y="28576"/>
            <a:ext cx="5657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按键框线模板</a:t>
            </a:r>
            <a:endParaRPr lang="en-US" altLang="zh-CN" sz="32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714380" cy="7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5" name="TextBox 124"/>
          <p:cNvSpPr txBox="1"/>
          <p:nvPr/>
        </p:nvSpPr>
        <p:spPr>
          <a:xfrm>
            <a:off x="2159732" y="5364215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用来强化键帽边缘效果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也可用来模拟背光键盘的按键底部透光效果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rotWithShape="0">
          <a:gsLst>
            <a:gs pos="0">
              <a:srgbClr val="FFFFFF">
                <a:gamma/>
                <a:shade val="46275"/>
                <a:invGamma/>
              </a:srgbClr>
            </a:gs>
            <a:gs pos="50000">
              <a:srgbClr val="FFFFFF"/>
            </a:gs>
            <a:gs pos="100000">
              <a:srgbClr val="FFFFFF">
                <a:gamma/>
                <a:shade val="46275"/>
                <a:invGamma/>
              </a:srgbClr>
            </a:gs>
          </a:gsLst>
          <a:lin ang="0" scaled="1"/>
        </a:gradFill>
        <a:ln w="9525">
          <a:noFill/>
          <a:miter lim="800000"/>
          <a:headEnd/>
          <a:tailEnd/>
        </a:ln>
      </a:spPr>
      <a:bodyPr anchor="ctr"/>
      <a:lstStyle>
        <a:defPPr>
          <a:defRPr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4225</TotalTime>
  <Words>1108</Words>
  <Application>Microsoft Office PowerPoint</Application>
  <PresentationFormat>全屏显示(4:3)</PresentationFormat>
  <Paragraphs>914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semozhu</dc:creator>
  <cp:lastModifiedBy>semozhu</cp:lastModifiedBy>
  <cp:revision>1734</cp:revision>
  <dcterms:modified xsi:type="dcterms:W3CDTF">2012-08-21T15:32:02Z</dcterms:modified>
</cp:coreProperties>
</file>